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0" r:id="rId30"/>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264"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0462C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600" b="0" i="0">
                <a:solidFill>
                  <a:srgbClr val="545454"/>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0462C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9915" y="6080759"/>
            <a:ext cx="633984" cy="643128"/>
          </a:xfrm>
          <a:prstGeom prst="rect">
            <a:avLst/>
          </a:prstGeom>
        </p:spPr>
      </p:pic>
      <p:sp>
        <p:nvSpPr>
          <p:cNvPr id="2" name="Holder 2"/>
          <p:cNvSpPr>
            <a:spLocks noGrp="1"/>
          </p:cNvSpPr>
          <p:nvPr>
            <p:ph type="title"/>
          </p:nvPr>
        </p:nvSpPr>
        <p:spPr/>
        <p:txBody>
          <a:bodyPr lIns="0" tIns="0" rIns="0" bIns="0"/>
          <a:lstStyle>
            <a:lvl1pPr>
              <a:defRPr sz="2400" b="1" i="0" u="heavy">
                <a:solidFill>
                  <a:srgbClr val="0462C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08933" y="606297"/>
            <a:ext cx="4374133" cy="391159"/>
          </a:xfrm>
          <a:prstGeom prst="rect">
            <a:avLst/>
          </a:prstGeom>
        </p:spPr>
        <p:txBody>
          <a:bodyPr wrap="square" lIns="0" tIns="0" rIns="0" bIns="0">
            <a:spAutoFit/>
          </a:bodyPr>
          <a:lstStyle>
            <a:lvl1pPr>
              <a:defRPr sz="2400" b="1" i="0" u="heavy">
                <a:solidFill>
                  <a:srgbClr val="0462C1"/>
                </a:solidFill>
                <a:latin typeface="Calibri"/>
                <a:cs typeface="Calibri"/>
              </a:defRPr>
            </a:lvl1pPr>
          </a:lstStyle>
          <a:p>
            <a:endParaRPr/>
          </a:p>
        </p:txBody>
      </p:sp>
      <p:sp>
        <p:nvSpPr>
          <p:cNvPr id="3" name="Holder 3"/>
          <p:cNvSpPr>
            <a:spLocks noGrp="1"/>
          </p:cNvSpPr>
          <p:nvPr>
            <p:ph type="body" idx="1"/>
          </p:nvPr>
        </p:nvSpPr>
        <p:spPr>
          <a:xfrm>
            <a:off x="916939" y="1770633"/>
            <a:ext cx="10375265" cy="2134235"/>
          </a:xfrm>
          <a:prstGeom prst="rect">
            <a:avLst/>
          </a:prstGeom>
        </p:spPr>
        <p:txBody>
          <a:bodyPr wrap="square" lIns="0" tIns="0" rIns="0" bIns="0">
            <a:spAutoFit/>
          </a:bodyPr>
          <a:lstStyle>
            <a:lvl1pPr>
              <a:defRPr sz="2600" b="0" i="0">
                <a:solidFill>
                  <a:srgbClr val="545454"/>
                </a:solidFill>
                <a:latin typeface="Segoe UI"/>
                <a:cs typeface="Segoe U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3/7/2024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R1dz3dvV60&amp;list=PLoHKNDL_K4pM8N95CBW2EdMXVKHlJW5jZ&amp;index=19" TargetMode="External"/><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internet.btk.gov.t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hyperlink" Target="https://sites.google.com/" TargetMode="External"/><Relationship Id="rId5" Type="http://schemas.openxmlformats.org/officeDocument/2006/relationships/hyperlink" Target="https://www.dijitalguvenlik.org/"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www.meb.gov.t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CcLCBmA8FEY&amp;feature=emb_logo"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uvenliweb.org.tr/dosya/5ok8W.pdf" TargetMode="External"/><Relationship Id="rId3" Type="http://schemas.openxmlformats.org/officeDocument/2006/relationships/hyperlink" Target="https://www.facebook.com/help/420576171311103/" TargetMode="External"/><Relationship Id="rId7" Type="http://schemas.openxmlformats.org/officeDocument/2006/relationships/hyperlink" Target="https://www.guvenliweb.org.tr/dosya/62lmD.pdf" TargetMode="External"/><Relationship Id="rId2" Type="http://schemas.openxmlformats.org/officeDocument/2006/relationships/hyperlink" Target="https://www.youtube.com/watch?v=4cEDB2BKe4o" TargetMode="External"/><Relationship Id="rId1" Type="http://schemas.openxmlformats.org/officeDocument/2006/relationships/slideLayout" Target="../slideLayouts/slideLayout5.xml"/><Relationship Id="rId6" Type="http://schemas.openxmlformats.org/officeDocument/2006/relationships/hyperlink" Target="https://support.google.com/youtube/answer/2802268?hl=tr&amp;ref_topic=2803240" TargetMode="External"/><Relationship Id="rId5" Type="http://schemas.openxmlformats.org/officeDocument/2006/relationships/hyperlink" Target="https://support.twitter.com/groups/57-safety-security/topics/240-online-safety-basics/articles/15794-abusive-behavior" TargetMode="External"/><Relationship Id="rId4" Type="http://schemas.openxmlformats.org/officeDocument/2006/relationships/hyperlink" Target="https://www.facebook.com/safety/bullyi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www.youtube.com/watch?v=Gq-WB2aI_7M&amp;list=PLoHKNDL_K4pM8N95CBW2EdMXVKHlJW5jZ&amp;index=2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nternet.btk.gov.tr/" TargetMode="External"/><Relationship Id="rId2" Type="http://schemas.openxmlformats.org/officeDocument/2006/relationships/hyperlink" Target="https://www.guvenliweb.org.tr/dokuman-detay/siber-zorbali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aferinterne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34944" y="2026107"/>
            <a:ext cx="5719445" cy="4038926"/>
          </a:xfrm>
          <a:prstGeom prst="rect">
            <a:avLst/>
          </a:prstGeom>
        </p:spPr>
        <p:txBody>
          <a:bodyPr vert="horz" wrap="square" lIns="0" tIns="49530" rIns="0" bIns="0" rtlCol="0">
            <a:spAutoFit/>
          </a:bodyPr>
          <a:lstStyle/>
          <a:p>
            <a:pPr marL="1219835" marR="1205230" indent="-635" algn="ctr">
              <a:lnSpc>
                <a:spcPct val="95500"/>
              </a:lnSpc>
              <a:spcBef>
                <a:spcPts val="390"/>
              </a:spcBef>
            </a:pPr>
            <a:r>
              <a:rPr sz="5400" b="1" spc="-120" dirty="0">
                <a:solidFill>
                  <a:srgbClr val="001F5F"/>
                </a:solidFill>
                <a:latin typeface="Arial"/>
                <a:cs typeface="Arial"/>
              </a:rPr>
              <a:t>e-</a:t>
            </a:r>
            <a:r>
              <a:rPr sz="5400" b="1" spc="-120" dirty="0">
                <a:solidFill>
                  <a:srgbClr val="001F5F"/>
                </a:solidFill>
                <a:latin typeface="Times New Roman"/>
                <a:cs typeface="Times New Roman"/>
              </a:rPr>
              <a:t>Güvenlik </a:t>
            </a:r>
            <a:r>
              <a:rPr sz="5400" b="1" spc="-1335" dirty="0">
                <a:solidFill>
                  <a:srgbClr val="001F5F"/>
                </a:solidFill>
                <a:latin typeface="Times New Roman"/>
                <a:cs typeface="Times New Roman"/>
              </a:rPr>
              <a:t> </a:t>
            </a:r>
            <a:r>
              <a:rPr sz="5400" b="1" spc="-275" dirty="0">
                <a:solidFill>
                  <a:srgbClr val="001F5F"/>
                </a:solidFill>
                <a:latin typeface="Arial"/>
                <a:cs typeface="Arial"/>
              </a:rPr>
              <a:t>(e-Safety</a:t>
            </a:r>
            <a:r>
              <a:rPr sz="5400" b="1" spc="-275">
                <a:solidFill>
                  <a:srgbClr val="001F5F"/>
                </a:solidFill>
                <a:latin typeface="Arial"/>
                <a:cs typeface="Arial"/>
              </a:rPr>
              <a:t>) </a:t>
            </a:r>
            <a:r>
              <a:rPr sz="5400" b="1" spc="-270">
                <a:solidFill>
                  <a:srgbClr val="001F5F"/>
                </a:solidFill>
                <a:latin typeface="Arial"/>
                <a:cs typeface="Arial"/>
              </a:rPr>
              <a:t> </a:t>
            </a:r>
            <a:r>
              <a:rPr lang="tr-TR" sz="5400" b="1" spc="-85" dirty="0" smtClean="0">
                <a:solidFill>
                  <a:srgbClr val="001F5F"/>
                </a:solidFill>
                <a:latin typeface="Times New Roman"/>
                <a:cs typeface="Times New Roman"/>
              </a:rPr>
              <a:t>Evliya Çelebi Ortaokulu</a:t>
            </a:r>
            <a:endParaRPr sz="5400">
              <a:latin typeface="Times New Roman"/>
              <a:cs typeface="Times New Roman"/>
            </a:endParaRPr>
          </a:p>
        </p:txBody>
      </p:sp>
      <p:pic>
        <p:nvPicPr>
          <p:cNvPr id="3" name="object 3"/>
          <p:cNvPicPr/>
          <p:nvPr/>
        </p:nvPicPr>
        <p:blipFill>
          <a:blip r:embed="rId2" cstate="print"/>
          <a:stretch>
            <a:fillRect/>
          </a:stretch>
        </p:blipFill>
        <p:spPr>
          <a:xfrm>
            <a:off x="89915" y="6080759"/>
            <a:ext cx="633984" cy="643128"/>
          </a:xfrm>
          <a:prstGeom prst="rect">
            <a:avLst/>
          </a:prstGeom>
        </p:spPr>
      </p:pic>
      <p:pic>
        <p:nvPicPr>
          <p:cNvPr id="4" name="object 4"/>
          <p:cNvPicPr/>
          <p:nvPr/>
        </p:nvPicPr>
        <p:blipFill>
          <a:blip r:embed="rId3" cstate="print"/>
          <a:stretch>
            <a:fillRect/>
          </a:stretch>
        </p:blipFill>
        <p:spPr>
          <a:xfrm>
            <a:off x="89915" y="0"/>
            <a:ext cx="2630424" cy="1822703"/>
          </a:xfrm>
          <a:prstGeom prst="rect">
            <a:avLst/>
          </a:prstGeom>
        </p:spPr>
      </p:pic>
      <p:pic>
        <p:nvPicPr>
          <p:cNvPr id="5" name="object 5"/>
          <p:cNvPicPr/>
          <p:nvPr/>
        </p:nvPicPr>
        <p:blipFill>
          <a:blip r:embed="rId4" cstate="print"/>
          <a:stretch>
            <a:fillRect/>
          </a:stretch>
        </p:blipFill>
        <p:spPr>
          <a:xfrm>
            <a:off x="795527" y="6184391"/>
            <a:ext cx="1456944" cy="4373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679" y="408430"/>
            <a:ext cx="11984736" cy="63657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4232" y="1136903"/>
            <a:ext cx="9435084" cy="5306568"/>
          </a:xfrm>
          <a:prstGeom prst="rect">
            <a:avLst/>
          </a:prstGeom>
        </p:spPr>
      </p:pic>
      <p:sp>
        <p:nvSpPr>
          <p:cNvPr id="3" name="object 3"/>
          <p:cNvSpPr txBox="1"/>
          <p:nvPr/>
        </p:nvSpPr>
        <p:spPr>
          <a:xfrm>
            <a:off x="989177" y="230251"/>
            <a:ext cx="7292340" cy="299720"/>
          </a:xfrm>
          <a:prstGeom prst="rect">
            <a:avLst/>
          </a:prstGeom>
        </p:spPr>
        <p:txBody>
          <a:bodyPr vert="horz" wrap="square" lIns="0" tIns="12700" rIns="0" bIns="0" rtlCol="0">
            <a:spAutoFit/>
          </a:bodyPr>
          <a:lstStyle/>
          <a:p>
            <a:pPr marL="12700">
              <a:lnSpc>
                <a:spcPct val="100000"/>
              </a:lnSpc>
              <a:spcBef>
                <a:spcPts val="100"/>
              </a:spcBef>
            </a:pPr>
            <a:r>
              <a:rPr sz="1800" u="heavy" spc="-120" dirty="0">
                <a:solidFill>
                  <a:srgbClr val="0462C1"/>
                </a:solidFill>
                <a:uFill>
                  <a:solidFill>
                    <a:srgbClr val="0462C1"/>
                  </a:solidFill>
                </a:uFill>
                <a:latin typeface="Arial MT"/>
                <a:cs typeface="Arial MT"/>
                <a:hlinkClick r:id="rId3"/>
              </a:rPr>
              <a:t>İnternet'te</a:t>
            </a:r>
            <a:r>
              <a:rPr sz="1800" u="heavy" spc="-15" dirty="0">
                <a:solidFill>
                  <a:srgbClr val="0462C1"/>
                </a:solidFill>
                <a:uFill>
                  <a:solidFill>
                    <a:srgbClr val="0462C1"/>
                  </a:solidFill>
                </a:uFill>
                <a:latin typeface="Arial MT"/>
                <a:cs typeface="Arial MT"/>
                <a:hlinkClick r:id="rId3"/>
              </a:rPr>
              <a:t> </a:t>
            </a:r>
            <a:r>
              <a:rPr sz="1800" u="heavy" dirty="0">
                <a:solidFill>
                  <a:srgbClr val="0462C1"/>
                </a:solidFill>
                <a:uFill>
                  <a:solidFill>
                    <a:srgbClr val="0462C1"/>
                  </a:solidFill>
                </a:uFill>
                <a:latin typeface="Arial MT"/>
                <a:cs typeface="Arial MT"/>
                <a:hlinkClick r:id="rId3"/>
              </a:rPr>
              <a:t>ve </a:t>
            </a:r>
            <a:r>
              <a:rPr sz="1800" u="heavy" spc="-10" dirty="0">
                <a:solidFill>
                  <a:srgbClr val="0462C1"/>
                </a:solidFill>
                <a:uFill>
                  <a:solidFill>
                    <a:srgbClr val="0462C1"/>
                  </a:solidFill>
                </a:uFill>
                <a:latin typeface="Arial MT"/>
                <a:cs typeface="Arial MT"/>
                <a:hlinkClick r:id="rId3"/>
              </a:rPr>
              <a:t>Sosyal</a:t>
            </a:r>
            <a:r>
              <a:rPr sz="1800" u="heavy" spc="25" dirty="0">
                <a:solidFill>
                  <a:srgbClr val="0462C1"/>
                </a:solidFill>
                <a:uFill>
                  <a:solidFill>
                    <a:srgbClr val="0462C1"/>
                  </a:solidFill>
                </a:uFill>
                <a:latin typeface="Arial MT"/>
                <a:cs typeface="Arial MT"/>
                <a:hlinkClick r:id="rId3"/>
              </a:rPr>
              <a:t> </a:t>
            </a:r>
            <a:r>
              <a:rPr sz="1800" u="heavy" spc="-10" dirty="0">
                <a:solidFill>
                  <a:srgbClr val="0462C1"/>
                </a:solidFill>
                <a:uFill>
                  <a:solidFill>
                    <a:srgbClr val="0462C1"/>
                  </a:solidFill>
                </a:uFill>
                <a:latin typeface="Arial MT"/>
                <a:cs typeface="Arial MT"/>
                <a:hlinkClick r:id="rId3"/>
              </a:rPr>
              <a:t>Medyada</a:t>
            </a:r>
            <a:r>
              <a:rPr sz="1800" u="heavy" spc="30" dirty="0">
                <a:solidFill>
                  <a:srgbClr val="0462C1"/>
                </a:solidFill>
                <a:uFill>
                  <a:solidFill>
                    <a:srgbClr val="0462C1"/>
                  </a:solidFill>
                </a:uFill>
                <a:latin typeface="Arial MT"/>
                <a:cs typeface="Arial MT"/>
                <a:hlinkClick r:id="rId3"/>
              </a:rPr>
              <a:t> </a:t>
            </a:r>
            <a:r>
              <a:rPr sz="1800" u="heavy" spc="-135" dirty="0">
                <a:solidFill>
                  <a:srgbClr val="0462C1"/>
                </a:solidFill>
                <a:uFill>
                  <a:solidFill>
                    <a:srgbClr val="0462C1"/>
                  </a:solidFill>
                </a:uFill>
                <a:latin typeface="Arial MT"/>
                <a:cs typeface="Arial MT"/>
                <a:hlinkClick r:id="rId3"/>
              </a:rPr>
              <a:t>Kişilik</a:t>
            </a:r>
            <a:r>
              <a:rPr sz="1800" u="heavy" spc="15" dirty="0">
                <a:solidFill>
                  <a:srgbClr val="0462C1"/>
                </a:solidFill>
                <a:uFill>
                  <a:solidFill>
                    <a:srgbClr val="0462C1"/>
                  </a:solidFill>
                </a:uFill>
                <a:latin typeface="Arial MT"/>
                <a:cs typeface="Arial MT"/>
                <a:hlinkClick r:id="rId3"/>
              </a:rPr>
              <a:t> </a:t>
            </a:r>
            <a:r>
              <a:rPr sz="1800" u="heavy" spc="-5" dirty="0">
                <a:solidFill>
                  <a:srgbClr val="0462C1"/>
                </a:solidFill>
                <a:uFill>
                  <a:solidFill>
                    <a:srgbClr val="0462C1"/>
                  </a:solidFill>
                </a:uFill>
                <a:latin typeface="Arial MT"/>
                <a:cs typeface="Arial MT"/>
                <a:hlinkClick r:id="rId3"/>
              </a:rPr>
              <a:t>Hakları</a:t>
            </a:r>
            <a:r>
              <a:rPr sz="1800" u="heavy" spc="15" dirty="0">
                <a:solidFill>
                  <a:srgbClr val="0462C1"/>
                </a:solidFill>
                <a:uFill>
                  <a:solidFill>
                    <a:srgbClr val="0462C1"/>
                  </a:solidFill>
                </a:uFill>
                <a:latin typeface="Arial MT"/>
                <a:cs typeface="Arial MT"/>
                <a:hlinkClick r:id="rId3"/>
              </a:rPr>
              <a:t> </a:t>
            </a:r>
            <a:r>
              <a:rPr sz="1800" u="heavy" spc="-150" dirty="0">
                <a:solidFill>
                  <a:srgbClr val="0462C1"/>
                </a:solidFill>
                <a:uFill>
                  <a:solidFill>
                    <a:srgbClr val="0462C1"/>
                  </a:solidFill>
                </a:uFill>
                <a:latin typeface="Arial MT"/>
                <a:cs typeface="Arial MT"/>
                <a:hlinkClick r:id="rId3"/>
              </a:rPr>
              <a:t>İhlalleri</a:t>
            </a:r>
            <a:r>
              <a:rPr sz="1800" u="heavy" spc="5" dirty="0">
                <a:solidFill>
                  <a:srgbClr val="0462C1"/>
                </a:solidFill>
                <a:uFill>
                  <a:solidFill>
                    <a:srgbClr val="0462C1"/>
                  </a:solidFill>
                </a:uFill>
                <a:latin typeface="Arial MT"/>
                <a:cs typeface="Arial MT"/>
                <a:hlinkClick r:id="rId3"/>
              </a:rPr>
              <a:t> </a:t>
            </a:r>
            <a:r>
              <a:rPr sz="1800" u="heavy" dirty="0">
                <a:solidFill>
                  <a:srgbClr val="0462C1"/>
                </a:solidFill>
                <a:uFill>
                  <a:solidFill>
                    <a:srgbClr val="0462C1"/>
                  </a:solidFill>
                </a:uFill>
                <a:latin typeface="Arial MT"/>
                <a:cs typeface="Arial MT"/>
                <a:hlinkClick r:id="rId3"/>
              </a:rPr>
              <a:t>ve </a:t>
            </a:r>
            <a:r>
              <a:rPr sz="1800" u="heavy" spc="-5" dirty="0">
                <a:solidFill>
                  <a:srgbClr val="0462C1"/>
                </a:solidFill>
                <a:uFill>
                  <a:solidFill>
                    <a:srgbClr val="0462C1"/>
                  </a:solidFill>
                </a:uFill>
                <a:latin typeface="Arial MT"/>
                <a:cs typeface="Arial MT"/>
                <a:hlinkClick r:id="rId3"/>
              </a:rPr>
              <a:t>Korunma</a:t>
            </a:r>
            <a:r>
              <a:rPr sz="1800" u="heavy" spc="-15" dirty="0">
                <a:solidFill>
                  <a:srgbClr val="0462C1"/>
                </a:solidFill>
                <a:uFill>
                  <a:solidFill>
                    <a:srgbClr val="0462C1"/>
                  </a:solidFill>
                </a:uFill>
                <a:latin typeface="Arial MT"/>
                <a:cs typeface="Arial MT"/>
                <a:hlinkClick r:id="rId3"/>
              </a:rPr>
              <a:t> </a:t>
            </a:r>
            <a:r>
              <a:rPr sz="1800" u="heavy" spc="-30" dirty="0">
                <a:solidFill>
                  <a:srgbClr val="0462C1"/>
                </a:solidFill>
                <a:uFill>
                  <a:solidFill>
                    <a:srgbClr val="0462C1"/>
                  </a:solidFill>
                </a:uFill>
                <a:latin typeface="Arial MT"/>
                <a:cs typeface="Arial MT"/>
                <a:hlinkClick r:id="rId3"/>
              </a:rPr>
              <a:t>Yolları</a:t>
            </a:r>
            <a:endParaRPr sz="180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1247" y="6080759"/>
            <a:ext cx="1456943" cy="437388"/>
          </a:xfrm>
          <a:prstGeom prst="rect">
            <a:avLst/>
          </a:prstGeom>
        </p:spPr>
      </p:pic>
      <p:grpSp>
        <p:nvGrpSpPr>
          <p:cNvPr id="3" name="object 3"/>
          <p:cNvGrpSpPr/>
          <p:nvPr/>
        </p:nvGrpSpPr>
        <p:grpSpPr>
          <a:xfrm>
            <a:off x="0" y="1048258"/>
            <a:ext cx="12192000" cy="4435475"/>
            <a:chOff x="0" y="1048258"/>
            <a:chExt cx="12192000" cy="4435475"/>
          </a:xfrm>
        </p:grpSpPr>
        <p:pic>
          <p:nvPicPr>
            <p:cNvPr id="4" name="object 4"/>
            <p:cNvPicPr/>
            <p:nvPr/>
          </p:nvPicPr>
          <p:blipFill>
            <a:blip r:embed="rId3" cstate="print"/>
            <a:stretch>
              <a:fillRect/>
            </a:stretch>
          </p:blipFill>
          <p:spPr>
            <a:xfrm>
              <a:off x="0" y="1149096"/>
              <a:ext cx="12191999" cy="4334256"/>
            </a:xfrm>
            <a:prstGeom prst="rect">
              <a:avLst/>
            </a:prstGeom>
          </p:spPr>
        </p:pic>
        <p:sp>
          <p:nvSpPr>
            <p:cNvPr id="5" name="object 5"/>
            <p:cNvSpPr/>
            <p:nvPr/>
          </p:nvSpPr>
          <p:spPr>
            <a:xfrm>
              <a:off x="8161019" y="1054608"/>
              <a:ext cx="485140" cy="739140"/>
            </a:xfrm>
            <a:custGeom>
              <a:avLst/>
              <a:gdLst/>
              <a:ahLst/>
              <a:cxnLst/>
              <a:rect l="l" t="t" r="r" b="b"/>
              <a:pathLst>
                <a:path w="485140" h="739139">
                  <a:moveTo>
                    <a:pt x="363474" y="0"/>
                  </a:moveTo>
                  <a:lnTo>
                    <a:pt x="121157" y="0"/>
                  </a:lnTo>
                  <a:lnTo>
                    <a:pt x="121157" y="496824"/>
                  </a:lnTo>
                  <a:lnTo>
                    <a:pt x="0" y="496824"/>
                  </a:lnTo>
                  <a:lnTo>
                    <a:pt x="242315" y="739139"/>
                  </a:lnTo>
                  <a:lnTo>
                    <a:pt x="484631" y="496824"/>
                  </a:lnTo>
                  <a:lnTo>
                    <a:pt x="363474" y="496824"/>
                  </a:lnTo>
                  <a:lnTo>
                    <a:pt x="363474" y="0"/>
                  </a:lnTo>
                  <a:close/>
                </a:path>
              </a:pathLst>
            </a:custGeom>
            <a:solidFill>
              <a:srgbClr val="5B9BD4"/>
            </a:solidFill>
          </p:spPr>
          <p:txBody>
            <a:bodyPr wrap="square" lIns="0" tIns="0" rIns="0" bIns="0" rtlCol="0"/>
            <a:lstStyle/>
            <a:p>
              <a:endParaRPr/>
            </a:p>
          </p:txBody>
        </p:sp>
        <p:sp>
          <p:nvSpPr>
            <p:cNvPr id="6" name="object 6"/>
            <p:cNvSpPr/>
            <p:nvPr/>
          </p:nvSpPr>
          <p:spPr>
            <a:xfrm>
              <a:off x="8161019" y="1054608"/>
              <a:ext cx="485140" cy="739140"/>
            </a:xfrm>
            <a:custGeom>
              <a:avLst/>
              <a:gdLst/>
              <a:ahLst/>
              <a:cxnLst/>
              <a:rect l="l" t="t" r="r" b="b"/>
              <a:pathLst>
                <a:path w="485140" h="739139">
                  <a:moveTo>
                    <a:pt x="0" y="496824"/>
                  </a:moveTo>
                  <a:lnTo>
                    <a:pt x="121157" y="496824"/>
                  </a:lnTo>
                  <a:lnTo>
                    <a:pt x="121157" y="0"/>
                  </a:lnTo>
                  <a:lnTo>
                    <a:pt x="363474" y="0"/>
                  </a:lnTo>
                  <a:lnTo>
                    <a:pt x="363474" y="496824"/>
                  </a:lnTo>
                  <a:lnTo>
                    <a:pt x="484631" y="496824"/>
                  </a:lnTo>
                  <a:lnTo>
                    <a:pt x="242315" y="739139"/>
                  </a:lnTo>
                  <a:lnTo>
                    <a:pt x="0" y="496824"/>
                  </a:lnTo>
                  <a:close/>
                </a:path>
              </a:pathLst>
            </a:custGeom>
            <a:ln w="12699">
              <a:solidFill>
                <a:srgbClr val="41709C"/>
              </a:solidFill>
            </a:ln>
          </p:spPr>
          <p:txBody>
            <a:bodyPr wrap="square" lIns="0" tIns="0" rIns="0" bIns="0" rtlCol="0"/>
            <a:lstStyle/>
            <a:p>
              <a:endParaRPr/>
            </a:p>
          </p:txBody>
        </p:sp>
        <p:sp>
          <p:nvSpPr>
            <p:cNvPr id="7" name="object 7"/>
            <p:cNvSpPr/>
            <p:nvPr/>
          </p:nvSpPr>
          <p:spPr>
            <a:xfrm>
              <a:off x="5161787" y="1054608"/>
              <a:ext cx="485140" cy="687705"/>
            </a:xfrm>
            <a:custGeom>
              <a:avLst/>
              <a:gdLst/>
              <a:ahLst/>
              <a:cxnLst/>
              <a:rect l="l" t="t" r="r" b="b"/>
              <a:pathLst>
                <a:path w="485139" h="687705">
                  <a:moveTo>
                    <a:pt x="363474" y="0"/>
                  </a:moveTo>
                  <a:lnTo>
                    <a:pt x="121158" y="0"/>
                  </a:lnTo>
                  <a:lnTo>
                    <a:pt x="121158" y="445007"/>
                  </a:lnTo>
                  <a:lnTo>
                    <a:pt x="0" y="445007"/>
                  </a:lnTo>
                  <a:lnTo>
                    <a:pt x="242315" y="687324"/>
                  </a:lnTo>
                  <a:lnTo>
                    <a:pt x="484632" y="445007"/>
                  </a:lnTo>
                  <a:lnTo>
                    <a:pt x="363474" y="445007"/>
                  </a:lnTo>
                  <a:lnTo>
                    <a:pt x="363474" y="0"/>
                  </a:lnTo>
                  <a:close/>
                </a:path>
              </a:pathLst>
            </a:custGeom>
            <a:solidFill>
              <a:srgbClr val="5B9BD4"/>
            </a:solidFill>
          </p:spPr>
          <p:txBody>
            <a:bodyPr wrap="square" lIns="0" tIns="0" rIns="0" bIns="0" rtlCol="0"/>
            <a:lstStyle/>
            <a:p>
              <a:endParaRPr/>
            </a:p>
          </p:txBody>
        </p:sp>
        <p:sp>
          <p:nvSpPr>
            <p:cNvPr id="8" name="object 8"/>
            <p:cNvSpPr/>
            <p:nvPr/>
          </p:nvSpPr>
          <p:spPr>
            <a:xfrm>
              <a:off x="5161787" y="1054608"/>
              <a:ext cx="485140" cy="687705"/>
            </a:xfrm>
            <a:custGeom>
              <a:avLst/>
              <a:gdLst/>
              <a:ahLst/>
              <a:cxnLst/>
              <a:rect l="l" t="t" r="r" b="b"/>
              <a:pathLst>
                <a:path w="485139" h="687705">
                  <a:moveTo>
                    <a:pt x="0" y="445007"/>
                  </a:moveTo>
                  <a:lnTo>
                    <a:pt x="121158" y="445007"/>
                  </a:lnTo>
                  <a:lnTo>
                    <a:pt x="121158" y="0"/>
                  </a:lnTo>
                  <a:lnTo>
                    <a:pt x="363474" y="0"/>
                  </a:lnTo>
                  <a:lnTo>
                    <a:pt x="363474" y="445007"/>
                  </a:lnTo>
                  <a:lnTo>
                    <a:pt x="484632" y="445007"/>
                  </a:lnTo>
                  <a:lnTo>
                    <a:pt x="242315" y="687324"/>
                  </a:lnTo>
                  <a:lnTo>
                    <a:pt x="0" y="445007"/>
                  </a:lnTo>
                  <a:close/>
                </a:path>
              </a:pathLst>
            </a:custGeom>
            <a:ln w="12700">
              <a:solidFill>
                <a:srgbClr val="41709C"/>
              </a:solidFill>
            </a:ln>
          </p:spPr>
          <p:txBody>
            <a:bodyPr wrap="square" lIns="0" tIns="0" rIns="0" bIns="0" rtlCol="0"/>
            <a:lstStyle/>
            <a:p>
              <a:endParaRPr/>
            </a:p>
          </p:txBody>
        </p:sp>
      </p:grpSp>
      <p:sp>
        <p:nvSpPr>
          <p:cNvPr id="9" name="object 9"/>
          <p:cNvSpPr txBox="1">
            <a:spLocks noGrp="1"/>
          </p:cNvSpPr>
          <p:nvPr>
            <p:ph type="title"/>
          </p:nvPr>
        </p:nvSpPr>
        <p:spPr>
          <a:prstGeom prst="rect">
            <a:avLst/>
          </a:prstGeom>
        </p:spPr>
        <p:txBody>
          <a:bodyPr vert="horz" wrap="square" lIns="0" tIns="12700" rIns="0" bIns="0" rtlCol="0">
            <a:spAutoFit/>
          </a:bodyPr>
          <a:lstStyle/>
          <a:p>
            <a:pPr marL="918210">
              <a:lnSpc>
                <a:spcPct val="100000"/>
              </a:lnSpc>
              <a:spcBef>
                <a:spcPts val="100"/>
              </a:spcBef>
            </a:pPr>
            <a:r>
              <a:rPr spc="-20" dirty="0">
                <a:hlinkClick r:id="rId4"/>
              </a:rPr>
              <a:t>https://internet.btk.gov.tr/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915" y="6080759"/>
            <a:ext cx="633984" cy="643128"/>
          </a:xfrm>
          <a:prstGeom prst="rect">
            <a:avLst/>
          </a:prstGeom>
        </p:spPr>
      </p:pic>
      <p:pic>
        <p:nvPicPr>
          <p:cNvPr id="3" name="object 3"/>
          <p:cNvPicPr/>
          <p:nvPr/>
        </p:nvPicPr>
        <p:blipFill>
          <a:blip r:embed="rId3" cstate="print"/>
          <a:stretch>
            <a:fillRect/>
          </a:stretch>
        </p:blipFill>
        <p:spPr>
          <a:xfrm>
            <a:off x="938783" y="6184391"/>
            <a:ext cx="1456943" cy="437388"/>
          </a:xfrm>
          <a:prstGeom prst="rect">
            <a:avLst/>
          </a:prstGeom>
        </p:spPr>
      </p:pic>
      <p:sp>
        <p:nvSpPr>
          <p:cNvPr id="4" name="object 4"/>
          <p:cNvSpPr txBox="1"/>
          <p:nvPr/>
        </p:nvSpPr>
        <p:spPr>
          <a:xfrm>
            <a:off x="1173886" y="1365630"/>
            <a:ext cx="6254750" cy="2557145"/>
          </a:xfrm>
          <a:prstGeom prst="rect">
            <a:avLst/>
          </a:prstGeom>
        </p:spPr>
        <p:txBody>
          <a:bodyPr vert="horz" wrap="square" lIns="0" tIns="12700" rIns="0" bIns="0" rtlCol="0">
            <a:spAutoFit/>
          </a:bodyPr>
          <a:lstStyle/>
          <a:p>
            <a:pPr marL="12700">
              <a:lnSpc>
                <a:spcPct val="100000"/>
              </a:lnSpc>
              <a:spcBef>
                <a:spcPts val="100"/>
              </a:spcBef>
            </a:pPr>
            <a:r>
              <a:rPr sz="1500" b="1" spc="-5" dirty="0">
                <a:latin typeface="Arial"/>
                <a:cs typeface="Arial"/>
              </a:rPr>
              <a:t>Dijital</a:t>
            </a:r>
            <a:r>
              <a:rPr sz="1500" b="1" spc="-25" dirty="0">
                <a:latin typeface="Arial"/>
                <a:cs typeface="Arial"/>
              </a:rPr>
              <a:t> </a:t>
            </a:r>
            <a:r>
              <a:rPr sz="1500" b="1" spc="-10" dirty="0">
                <a:latin typeface="Arial"/>
                <a:cs typeface="Arial"/>
              </a:rPr>
              <a:t>Güvenlik</a:t>
            </a:r>
            <a:r>
              <a:rPr sz="1500" b="1" spc="5" dirty="0">
                <a:latin typeface="Arial"/>
                <a:cs typeface="Arial"/>
              </a:rPr>
              <a:t> </a:t>
            </a:r>
            <a:r>
              <a:rPr sz="1500" b="1" dirty="0">
                <a:latin typeface="Arial"/>
                <a:cs typeface="Arial"/>
              </a:rPr>
              <a:t>:</a:t>
            </a:r>
            <a:r>
              <a:rPr sz="1500" b="1" spc="10" dirty="0">
                <a:latin typeface="Arial"/>
                <a:cs typeface="Arial"/>
              </a:rPr>
              <a:t> </a:t>
            </a:r>
            <a:r>
              <a:rPr sz="1500" spc="-5" dirty="0">
                <a:latin typeface="Arial MT"/>
                <a:cs typeface="Arial MT"/>
              </a:rPr>
              <a:t>Dijital</a:t>
            </a:r>
            <a:r>
              <a:rPr sz="1500" spc="10" dirty="0">
                <a:latin typeface="Arial MT"/>
                <a:cs typeface="Arial MT"/>
              </a:rPr>
              <a:t> </a:t>
            </a:r>
            <a:r>
              <a:rPr sz="1500" dirty="0">
                <a:latin typeface="Arial MT"/>
                <a:cs typeface="Arial MT"/>
              </a:rPr>
              <a:t>Ortamlarda</a:t>
            </a:r>
            <a:r>
              <a:rPr sz="1500" spc="-15" dirty="0">
                <a:latin typeface="Arial MT"/>
                <a:cs typeface="Arial MT"/>
              </a:rPr>
              <a:t> </a:t>
            </a:r>
            <a:r>
              <a:rPr sz="1500" spc="-5" dirty="0">
                <a:latin typeface="Arial MT"/>
                <a:cs typeface="Arial MT"/>
              </a:rPr>
              <a:t>Güvenlik</a:t>
            </a:r>
            <a:r>
              <a:rPr sz="1500" dirty="0">
                <a:latin typeface="Arial MT"/>
                <a:cs typeface="Arial MT"/>
              </a:rPr>
              <a:t> Önlemlerini</a:t>
            </a:r>
            <a:r>
              <a:rPr sz="1500" spc="-90" dirty="0">
                <a:latin typeface="Arial MT"/>
                <a:cs typeface="Arial MT"/>
              </a:rPr>
              <a:t> </a:t>
            </a:r>
            <a:r>
              <a:rPr sz="1500" spc="-5" dirty="0">
                <a:latin typeface="Arial MT"/>
                <a:cs typeface="Arial MT"/>
              </a:rPr>
              <a:t>Almak</a:t>
            </a:r>
            <a:r>
              <a:rPr sz="1500" spc="10" dirty="0">
                <a:latin typeface="Arial MT"/>
                <a:cs typeface="Arial MT"/>
              </a:rPr>
              <a:t> </a:t>
            </a:r>
            <a:r>
              <a:rPr sz="1500" spc="-10" dirty="0">
                <a:latin typeface="Arial MT"/>
                <a:cs typeface="Arial MT"/>
              </a:rPr>
              <a:t>demektir.</a:t>
            </a:r>
            <a:endParaRPr sz="1500">
              <a:latin typeface="Arial MT"/>
              <a:cs typeface="Arial MT"/>
            </a:endParaRPr>
          </a:p>
          <a:p>
            <a:pPr>
              <a:lnSpc>
                <a:spcPct val="100000"/>
              </a:lnSpc>
            </a:pPr>
            <a:endParaRPr sz="1700">
              <a:latin typeface="Arial MT"/>
              <a:cs typeface="Arial MT"/>
            </a:endParaRPr>
          </a:p>
          <a:p>
            <a:pPr>
              <a:lnSpc>
                <a:spcPct val="100000"/>
              </a:lnSpc>
              <a:spcBef>
                <a:spcPts val="15"/>
              </a:spcBef>
            </a:pPr>
            <a:endParaRPr sz="1550">
              <a:latin typeface="Arial MT"/>
              <a:cs typeface="Arial MT"/>
            </a:endParaRPr>
          </a:p>
          <a:p>
            <a:pPr marL="12700">
              <a:lnSpc>
                <a:spcPts val="1789"/>
              </a:lnSpc>
            </a:pPr>
            <a:r>
              <a:rPr sz="1500" b="1" spc="-5" dirty="0">
                <a:latin typeface="Verdana"/>
                <a:cs typeface="Verdana"/>
              </a:rPr>
              <a:t>Dijital</a:t>
            </a:r>
            <a:r>
              <a:rPr sz="1500" b="1" spc="-25" dirty="0">
                <a:latin typeface="Verdana"/>
                <a:cs typeface="Verdana"/>
              </a:rPr>
              <a:t> </a:t>
            </a:r>
            <a:r>
              <a:rPr sz="1500" b="1" spc="-5" dirty="0">
                <a:latin typeface="Verdana"/>
                <a:cs typeface="Verdana"/>
              </a:rPr>
              <a:t>Güvenliği</a:t>
            </a:r>
            <a:r>
              <a:rPr sz="1500" b="1" spc="-20" dirty="0">
                <a:latin typeface="Verdana"/>
                <a:cs typeface="Verdana"/>
              </a:rPr>
              <a:t> </a:t>
            </a:r>
            <a:r>
              <a:rPr sz="1500" b="1" spc="-5" dirty="0">
                <a:latin typeface="Verdana"/>
                <a:cs typeface="Verdana"/>
              </a:rPr>
              <a:t>Kapsayan</a:t>
            </a:r>
            <a:r>
              <a:rPr sz="1500" b="1" spc="-20" dirty="0">
                <a:latin typeface="Verdana"/>
                <a:cs typeface="Verdana"/>
              </a:rPr>
              <a:t> </a:t>
            </a:r>
            <a:r>
              <a:rPr sz="1500" b="1" dirty="0">
                <a:latin typeface="Verdana"/>
                <a:cs typeface="Verdana"/>
              </a:rPr>
              <a:t>Konular</a:t>
            </a:r>
            <a:endParaRPr sz="1500">
              <a:latin typeface="Verdana"/>
              <a:cs typeface="Verdana"/>
            </a:endParaRPr>
          </a:p>
          <a:p>
            <a:pPr marL="80010" indent="-67945">
              <a:lnSpc>
                <a:spcPts val="1789"/>
              </a:lnSpc>
              <a:buSzPct val="93333"/>
              <a:buFont typeface="Arial MT"/>
              <a:buChar char="•"/>
              <a:tabLst>
                <a:tab pos="80645" algn="l"/>
              </a:tabLst>
            </a:pPr>
            <a:r>
              <a:rPr sz="1500" spc="-25" dirty="0">
                <a:latin typeface="Verdana"/>
                <a:cs typeface="Verdana"/>
              </a:rPr>
              <a:t>Yazılım</a:t>
            </a:r>
            <a:r>
              <a:rPr sz="1500" spc="50" dirty="0">
                <a:latin typeface="Verdana"/>
                <a:cs typeface="Verdana"/>
              </a:rPr>
              <a:t> </a:t>
            </a:r>
            <a:r>
              <a:rPr sz="1500" spc="-10" dirty="0">
                <a:latin typeface="Verdana"/>
                <a:cs typeface="Verdana"/>
              </a:rPr>
              <a:t>ve</a:t>
            </a:r>
            <a:r>
              <a:rPr sz="1500" spc="-20" dirty="0">
                <a:latin typeface="Verdana"/>
                <a:cs typeface="Verdana"/>
              </a:rPr>
              <a:t> </a:t>
            </a:r>
            <a:r>
              <a:rPr sz="1500" spc="-10" dirty="0">
                <a:latin typeface="Verdana"/>
                <a:cs typeface="Verdana"/>
              </a:rPr>
              <a:t>donanım</a:t>
            </a:r>
            <a:r>
              <a:rPr sz="1500" spc="25" dirty="0">
                <a:latin typeface="Verdana"/>
                <a:cs typeface="Verdana"/>
              </a:rPr>
              <a:t> </a:t>
            </a:r>
            <a:r>
              <a:rPr sz="1500" spc="-10" dirty="0">
                <a:latin typeface="Verdana"/>
                <a:cs typeface="Verdana"/>
              </a:rPr>
              <a:t>güvenliğini</a:t>
            </a:r>
            <a:r>
              <a:rPr sz="1500" spc="40" dirty="0">
                <a:latin typeface="Verdana"/>
                <a:cs typeface="Verdana"/>
              </a:rPr>
              <a:t> </a:t>
            </a:r>
            <a:r>
              <a:rPr sz="1500" spc="-5" dirty="0">
                <a:latin typeface="Verdana"/>
                <a:cs typeface="Verdana"/>
              </a:rPr>
              <a:t>korunması</a:t>
            </a:r>
            <a:endParaRPr sz="1500">
              <a:latin typeface="Verdana"/>
              <a:cs typeface="Verdana"/>
            </a:endParaRPr>
          </a:p>
          <a:p>
            <a:pPr>
              <a:lnSpc>
                <a:spcPct val="100000"/>
              </a:lnSpc>
              <a:spcBef>
                <a:spcPts val="40"/>
              </a:spcBef>
              <a:buFont typeface="Arial MT"/>
              <a:buChar char="•"/>
            </a:pPr>
            <a:endParaRPr sz="1450">
              <a:latin typeface="Verdana"/>
              <a:cs typeface="Verdana"/>
            </a:endParaRPr>
          </a:p>
          <a:p>
            <a:pPr marL="12700" marR="151130">
              <a:lnSpc>
                <a:spcPct val="100000"/>
              </a:lnSpc>
              <a:buSzPct val="93333"/>
              <a:buFont typeface="Arial MT"/>
              <a:buChar char="•"/>
              <a:tabLst>
                <a:tab pos="80645" algn="l"/>
              </a:tabLst>
            </a:pPr>
            <a:r>
              <a:rPr sz="1500" spc="-5" dirty="0">
                <a:latin typeface="Verdana"/>
                <a:cs typeface="Verdana"/>
              </a:rPr>
              <a:t>Kişisel</a:t>
            </a:r>
            <a:r>
              <a:rPr sz="1500" spc="40" dirty="0">
                <a:latin typeface="Verdana"/>
                <a:cs typeface="Verdana"/>
              </a:rPr>
              <a:t> </a:t>
            </a:r>
            <a:r>
              <a:rPr sz="1500" spc="-10" dirty="0">
                <a:latin typeface="Verdana"/>
                <a:cs typeface="Verdana"/>
              </a:rPr>
              <a:t>bilgilerin</a:t>
            </a:r>
            <a:r>
              <a:rPr sz="1500" spc="55" dirty="0">
                <a:latin typeface="Verdana"/>
                <a:cs typeface="Verdana"/>
              </a:rPr>
              <a:t> </a:t>
            </a:r>
            <a:r>
              <a:rPr sz="1500" spc="-10" dirty="0">
                <a:latin typeface="Verdana"/>
                <a:cs typeface="Verdana"/>
              </a:rPr>
              <a:t>(kimlik</a:t>
            </a:r>
            <a:r>
              <a:rPr sz="1500" spc="35" dirty="0">
                <a:latin typeface="Verdana"/>
                <a:cs typeface="Verdana"/>
              </a:rPr>
              <a:t> </a:t>
            </a:r>
            <a:r>
              <a:rPr sz="1500" spc="-10" dirty="0">
                <a:latin typeface="Verdana"/>
                <a:cs typeface="Verdana"/>
              </a:rPr>
              <a:t>bilgileri,</a:t>
            </a:r>
            <a:r>
              <a:rPr sz="1500" spc="45" dirty="0">
                <a:latin typeface="Verdana"/>
                <a:cs typeface="Verdana"/>
              </a:rPr>
              <a:t> </a:t>
            </a:r>
            <a:r>
              <a:rPr sz="1500" spc="-5" dirty="0">
                <a:latin typeface="Verdana"/>
                <a:cs typeface="Verdana"/>
              </a:rPr>
              <a:t>hesap</a:t>
            </a:r>
            <a:r>
              <a:rPr sz="1500" spc="5" dirty="0">
                <a:latin typeface="Verdana"/>
                <a:cs typeface="Verdana"/>
              </a:rPr>
              <a:t> </a:t>
            </a:r>
            <a:r>
              <a:rPr sz="1500" spc="-10" dirty="0">
                <a:latin typeface="Verdana"/>
                <a:cs typeface="Verdana"/>
              </a:rPr>
              <a:t>numaraları,</a:t>
            </a:r>
            <a:r>
              <a:rPr sz="1500" spc="45" dirty="0">
                <a:latin typeface="Verdana"/>
                <a:cs typeface="Verdana"/>
              </a:rPr>
              <a:t> </a:t>
            </a:r>
            <a:r>
              <a:rPr sz="1500" spc="-10" dirty="0">
                <a:latin typeface="Verdana"/>
                <a:cs typeface="Verdana"/>
              </a:rPr>
              <a:t>şifreler</a:t>
            </a:r>
            <a:r>
              <a:rPr sz="1500" spc="30" dirty="0">
                <a:latin typeface="Verdana"/>
                <a:cs typeface="Verdana"/>
              </a:rPr>
              <a:t> </a:t>
            </a:r>
            <a:r>
              <a:rPr sz="1500" spc="-10" dirty="0">
                <a:latin typeface="Verdana"/>
                <a:cs typeface="Verdana"/>
              </a:rPr>
              <a:t>vb.) </a:t>
            </a:r>
            <a:r>
              <a:rPr sz="1500" spc="-509" dirty="0">
                <a:latin typeface="Verdana"/>
                <a:cs typeface="Verdana"/>
              </a:rPr>
              <a:t> </a:t>
            </a:r>
            <a:r>
              <a:rPr sz="1500" spc="-10" dirty="0">
                <a:latin typeface="Verdana"/>
                <a:cs typeface="Verdana"/>
              </a:rPr>
              <a:t>güvenliğinin</a:t>
            </a:r>
            <a:r>
              <a:rPr sz="1500" spc="50" dirty="0">
                <a:latin typeface="Verdana"/>
                <a:cs typeface="Verdana"/>
              </a:rPr>
              <a:t> </a:t>
            </a:r>
            <a:r>
              <a:rPr sz="1500" spc="-5" dirty="0">
                <a:latin typeface="Verdana"/>
                <a:cs typeface="Verdana"/>
              </a:rPr>
              <a:t>korunması</a:t>
            </a:r>
            <a:endParaRPr sz="1500">
              <a:latin typeface="Verdana"/>
              <a:cs typeface="Verdana"/>
            </a:endParaRPr>
          </a:p>
          <a:p>
            <a:pPr>
              <a:lnSpc>
                <a:spcPct val="100000"/>
              </a:lnSpc>
              <a:spcBef>
                <a:spcPts val="40"/>
              </a:spcBef>
              <a:buFont typeface="Arial MT"/>
              <a:buChar char="•"/>
            </a:pPr>
            <a:endParaRPr sz="1450">
              <a:latin typeface="Verdana"/>
              <a:cs typeface="Verdana"/>
            </a:endParaRPr>
          </a:p>
          <a:p>
            <a:pPr marL="12700" marR="417830">
              <a:lnSpc>
                <a:spcPct val="100000"/>
              </a:lnSpc>
              <a:buSzPct val="93333"/>
              <a:buFont typeface="Arial MT"/>
              <a:buChar char="•"/>
              <a:tabLst>
                <a:tab pos="80645" algn="l"/>
              </a:tabLst>
            </a:pPr>
            <a:r>
              <a:rPr sz="1500" spc="-5" dirty="0">
                <a:latin typeface="Verdana"/>
                <a:cs typeface="Verdana"/>
              </a:rPr>
              <a:t>Okul</a:t>
            </a:r>
            <a:r>
              <a:rPr sz="1500" dirty="0">
                <a:latin typeface="Verdana"/>
                <a:cs typeface="Verdana"/>
              </a:rPr>
              <a:t> </a:t>
            </a:r>
            <a:r>
              <a:rPr sz="1500" spc="-10" dirty="0">
                <a:latin typeface="Verdana"/>
                <a:cs typeface="Verdana"/>
              </a:rPr>
              <a:t>sistemlerinin</a:t>
            </a:r>
            <a:r>
              <a:rPr sz="1500" spc="60" dirty="0">
                <a:latin typeface="Verdana"/>
                <a:cs typeface="Verdana"/>
              </a:rPr>
              <a:t> </a:t>
            </a:r>
            <a:r>
              <a:rPr sz="1500" spc="-10" dirty="0">
                <a:latin typeface="Verdana"/>
                <a:cs typeface="Verdana"/>
              </a:rPr>
              <a:t>güvenliğinin</a:t>
            </a:r>
            <a:r>
              <a:rPr sz="1500" spc="65" dirty="0">
                <a:latin typeface="Verdana"/>
                <a:cs typeface="Verdana"/>
              </a:rPr>
              <a:t> </a:t>
            </a:r>
            <a:r>
              <a:rPr sz="1500" spc="-5" dirty="0">
                <a:latin typeface="Verdana"/>
                <a:cs typeface="Verdana"/>
              </a:rPr>
              <a:t>hacklenme</a:t>
            </a:r>
            <a:r>
              <a:rPr sz="1500" spc="25" dirty="0">
                <a:latin typeface="Verdana"/>
                <a:cs typeface="Verdana"/>
              </a:rPr>
              <a:t> </a:t>
            </a:r>
            <a:r>
              <a:rPr sz="1500" spc="-10" dirty="0">
                <a:latin typeface="Verdana"/>
                <a:cs typeface="Verdana"/>
              </a:rPr>
              <a:t>ve virüslere</a:t>
            </a:r>
            <a:r>
              <a:rPr sz="1500" spc="45" dirty="0">
                <a:latin typeface="Verdana"/>
                <a:cs typeface="Verdana"/>
              </a:rPr>
              <a:t> </a:t>
            </a:r>
            <a:r>
              <a:rPr sz="1500" spc="-5" dirty="0">
                <a:latin typeface="Verdana"/>
                <a:cs typeface="Verdana"/>
              </a:rPr>
              <a:t>karşı </a:t>
            </a:r>
            <a:r>
              <a:rPr sz="1500" spc="-509" dirty="0">
                <a:latin typeface="Verdana"/>
                <a:cs typeface="Verdana"/>
              </a:rPr>
              <a:t> </a:t>
            </a:r>
            <a:r>
              <a:rPr sz="1500" spc="-5" dirty="0">
                <a:latin typeface="Verdana"/>
                <a:cs typeface="Verdana"/>
              </a:rPr>
              <a:t>korunması</a:t>
            </a:r>
            <a:endParaRPr sz="1500">
              <a:latin typeface="Verdana"/>
              <a:cs typeface="Verdana"/>
            </a:endParaRPr>
          </a:p>
        </p:txBody>
      </p:sp>
      <p:sp>
        <p:nvSpPr>
          <p:cNvPr id="5" name="object 5"/>
          <p:cNvSpPr txBox="1"/>
          <p:nvPr/>
        </p:nvSpPr>
        <p:spPr>
          <a:xfrm>
            <a:off x="1173886" y="4357878"/>
            <a:ext cx="6095365" cy="708660"/>
          </a:xfrm>
          <a:prstGeom prst="rect">
            <a:avLst/>
          </a:prstGeom>
        </p:spPr>
        <p:txBody>
          <a:bodyPr vert="horz" wrap="square" lIns="0" tIns="12700" rIns="0" bIns="0" rtlCol="0">
            <a:spAutoFit/>
          </a:bodyPr>
          <a:lstStyle/>
          <a:p>
            <a:pPr marL="12700">
              <a:lnSpc>
                <a:spcPts val="1789"/>
              </a:lnSpc>
              <a:spcBef>
                <a:spcPts val="100"/>
              </a:spcBef>
            </a:pPr>
            <a:r>
              <a:rPr sz="1500" b="1" spc="-5" dirty="0">
                <a:latin typeface="Verdana"/>
                <a:cs typeface="Verdana"/>
              </a:rPr>
              <a:t>Dijital</a:t>
            </a:r>
            <a:r>
              <a:rPr sz="1500" b="1" spc="-20" dirty="0">
                <a:latin typeface="Verdana"/>
                <a:cs typeface="Verdana"/>
              </a:rPr>
              <a:t> </a:t>
            </a:r>
            <a:r>
              <a:rPr sz="1500" b="1" spc="-5" dirty="0">
                <a:latin typeface="Verdana"/>
                <a:cs typeface="Verdana"/>
              </a:rPr>
              <a:t>Güvenliğe</a:t>
            </a:r>
            <a:r>
              <a:rPr sz="1500" b="1" spc="-25" dirty="0">
                <a:latin typeface="Verdana"/>
                <a:cs typeface="Verdana"/>
              </a:rPr>
              <a:t> </a:t>
            </a:r>
            <a:r>
              <a:rPr sz="1500" b="1" spc="-5" dirty="0">
                <a:latin typeface="Verdana"/>
                <a:cs typeface="Verdana"/>
              </a:rPr>
              <a:t>Uygun</a:t>
            </a:r>
            <a:r>
              <a:rPr sz="1500" b="1" spc="-20" dirty="0">
                <a:latin typeface="Verdana"/>
                <a:cs typeface="Verdana"/>
              </a:rPr>
              <a:t> </a:t>
            </a:r>
            <a:r>
              <a:rPr sz="1500" b="1" spc="-5" dirty="0">
                <a:latin typeface="Verdana"/>
                <a:cs typeface="Verdana"/>
              </a:rPr>
              <a:t>Durumlar</a:t>
            </a:r>
            <a:endParaRPr sz="1500">
              <a:latin typeface="Verdana"/>
              <a:cs typeface="Verdana"/>
            </a:endParaRPr>
          </a:p>
          <a:p>
            <a:pPr marL="12700" marR="5080">
              <a:lnSpc>
                <a:spcPts val="1800"/>
              </a:lnSpc>
              <a:spcBef>
                <a:spcPts val="45"/>
              </a:spcBef>
              <a:buSzPct val="93333"/>
              <a:buFont typeface="Arial MT"/>
              <a:buChar char="•"/>
              <a:tabLst>
                <a:tab pos="80645" algn="l"/>
              </a:tabLst>
            </a:pPr>
            <a:r>
              <a:rPr sz="1500" spc="-10" dirty="0">
                <a:latin typeface="Verdana"/>
                <a:cs typeface="Verdana"/>
              </a:rPr>
              <a:t>Öğretmenler</a:t>
            </a:r>
            <a:r>
              <a:rPr sz="1500" spc="5" dirty="0">
                <a:latin typeface="Verdana"/>
                <a:cs typeface="Verdana"/>
              </a:rPr>
              <a:t> </a:t>
            </a:r>
            <a:r>
              <a:rPr sz="1500" spc="-10" dirty="0">
                <a:latin typeface="Verdana"/>
                <a:cs typeface="Verdana"/>
              </a:rPr>
              <a:t>ve</a:t>
            </a:r>
            <a:r>
              <a:rPr sz="1500" dirty="0">
                <a:latin typeface="Verdana"/>
                <a:cs typeface="Verdana"/>
              </a:rPr>
              <a:t> </a:t>
            </a:r>
            <a:r>
              <a:rPr sz="1500" spc="-10" dirty="0">
                <a:latin typeface="Verdana"/>
                <a:cs typeface="Verdana"/>
              </a:rPr>
              <a:t>ebeveynler</a:t>
            </a:r>
            <a:r>
              <a:rPr sz="1500" spc="10" dirty="0">
                <a:latin typeface="Verdana"/>
                <a:cs typeface="Verdana"/>
              </a:rPr>
              <a:t> </a:t>
            </a:r>
            <a:r>
              <a:rPr sz="1500" spc="-5" dirty="0">
                <a:latin typeface="Verdana"/>
                <a:cs typeface="Verdana"/>
              </a:rPr>
              <a:t>öğrencilerini</a:t>
            </a:r>
            <a:r>
              <a:rPr sz="1500" spc="45" dirty="0">
                <a:latin typeface="Verdana"/>
                <a:cs typeface="Verdana"/>
              </a:rPr>
              <a:t> </a:t>
            </a:r>
            <a:r>
              <a:rPr sz="1500" spc="-10" dirty="0">
                <a:latin typeface="Verdana"/>
                <a:cs typeface="Verdana"/>
              </a:rPr>
              <a:t>internet</a:t>
            </a:r>
            <a:r>
              <a:rPr sz="1500" spc="10" dirty="0">
                <a:latin typeface="Verdana"/>
                <a:cs typeface="Verdana"/>
              </a:rPr>
              <a:t> </a:t>
            </a:r>
            <a:r>
              <a:rPr sz="1500" spc="-10" dirty="0">
                <a:latin typeface="Verdana"/>
                <a:cs typeface="Verdana"/>
              </a:rPr>
              <a:t>üzerinden </a:t>
            </a:r>
            <a:r>
              <a:rPr sz="1500" spc="-5" dirty="0">
                <a:latin typeface="Verdana"/>
                <a:cs typeface="Verdana"/>
              </a:rPr>
              <a:t> </a:t>
            </a:r>
            <a:r>
              <a:rPr sz="1500" spc="-10" dirty="0">
                <a:latin typeface="Verdana"/>
                <a:cs typeface="Verdana"/>
              </a:rPr>
              <a:t>başkalarına</a:t>
            </a:r>
            <a:r>
              <a:rPr sz="1500" spc="25" dirty="0">
                <a:latin typeface="Verdana"/>
                <a:cs typeface="Verdana"/>
              </a:rPr>
              <a:t> </a:t>
            </a:r>
            <a:r>
              <a:rPr sz="1500" spc="-10" dirty="0">
                <a:latin typeface="Verdana"/>
                <a:cs typeface="Verdana"/>
              </a:rPr>
              <a:t>bilgi</a:t>
            </a:r>
            <a:r>
              <a:rPr sz="1500" spc="45" dirty="0">
                <a:latin typeface="Verdana"/>
                <a:cs typeface="Verdana"/>
              </a:rPr>
              <a:t> </a:t>
            </a:r>
            <a:r>
              <a:rPr sz="1500" spc="-5" dirty="0">
                <a:latin typeface="Verdana"/>
                <a:cs typeface="Verdana"/>
              </a:rPr>
              <a:t>sağlamanın</a:t>
            </a:r>
            <a:r>
              <a:rPr sz="1500" spc="30" dirty="0">
                <a:latin typeface="Verdana"/>
                <a:cs typeface="Verdana"/>
              </a:rPr>
              <a:t> </a:t>
            </a:r>
            <a:r>
              <a:rPr sz="1500" spc="-10" dirty="0">
                <a:latin typeface="Verdana"/>
                <a:cs typeface="Verdana"/>
              </a:rPr>
              <a:t>tehlikeleri</a:t>
            </a:r>
            <a:r>
              <a:rPr sz="1500" spc="40" dirty="0">
                <a:latin typeface="Verdana"/>
                <a:cs typeface="Verdana"/>
              </a:rPr>
              <a:t> </a:t>
            </a:r>
            <a:r>
              <a:rPr sz="1500" spc="-5" dirty="0">
                <a:latin typeface="Verdana"/>
                <a:cs typeface="Verdana"/>
              </a:rPr>
              <a:t>hakkında</a:t>
            </a:r>
            <a:r>
              <a:rPr sz="1500" spc="20" dirty="0">
                <a:latin typeface="Verdana"/>
                <a:cs typeface="Verdana"/>
              </a:rPr>
              <a:t> </a:t>
            </a:r>
            <a:r>
              <a:rPr sz="1500" spc="-20" dirty="0">
                <a:latin typeface="Verdana"/>
                <a:cs typeface="Verdana"/>
              </a:rPr>
              <a:t>bilgilendirirler.</a:t>
            </a:r>
            <a:endParaRPr sz="1500">
              <a:latin typeface="Verdana"/>
              <a:cs typeface="Verdana"/>
            </a:endParaRPr>
          </a:p>
        </p:txBody>
      </p:sp>
      <p:sp>
        <p:nvSpPr>
          <p:cNvPr id="6" name="object 6"/>
          <p:cNvSpPr txBox="1"/>
          <p:nvPr/>
        </p:nvSpPr>
        <p:spPr>
          <a:xfrm>
            <a:off x="1173886" y="5269229"/>
            <a:ext cx="6521450" cy="483234"/>
          </a:xfrm>
          <a:prstGeom prst="rect">
            <a:avLst/>
          </a:prstGeom>
        </p:spPr>
        <p:txBody>
          <a:bodyPr vert="horz" wrap="square" lIns="0" tIns="12700" rIns="0" bIns="0" rtlCol="0">
            <a:spAutoFit/>
          </a:bodyPr>
          <a:lstStyle/>
          <a:p>
            <a:pPr marL="80010" indent="-67945">
              <a:lnSpc>
                <a:spcPct val="100000"/>
              </a:lnSpc>
              <a:spcBef>
                <a:spcPts val="100"/>
              </a:spcBef>
              <a:buSzPct val="93333"/>
              <a:buFont typeface="Arial MT"/>
              <a:buChar char="•"/>
              <a:tabLst>
                <a:tab pos="80645" algn="l"/>
              </a:tabLst>
            </a:pPr>
            <a:r>
              <a:rPr sz="1500" spc="-25" dirty="0">
                <a:latin typeface="Verdana"/>
                <a:cs typeface="Verdana"/>
              </a:rPr>
              <a:t>Teknoloji</a:t>
            </a:r>
            <a:r>
              <a:rPr sz="1500" spc="10" dirty="0">
                <a:latin typeface="Verdana"/>
                <a:cs typeface="Verdana"/>
              </a:rPr>
              <a:t> </a:t>
            </a:r>
            <a:r>
              <a:rPr sz="1500" spc="-5" dirty="0">
                <a:latin typeface="Verdana"/>
                <a:cs typeface="Verdana"/>
              </a:rPr>
              <a:t>kullanıcıları</a:t>
            </a:r>
            <a:r>
              <a:rPr sz="1500" spc="40" dirty="0">
                <a:latin typeface="Verdana"/>
                <a:cs typeface="Verdana"/>
              </a:rPr>
              <a:t> </a:t>
            </a:r>
            <a:r>
              <a:rPr sz="1500" spc="-5" dirty="0">
                <a:latin typeface="Verdana"/>
                <a:cs typeface="Verdana"/>
              </a:rPr>
              <a:t>cihazlarında</a:t>
            </a:r>
            <a:r>
              <a:rPr sz="1500" spc="55" dirty="0">
                <a:latin typeface="Verdana"/>
                <a:cs typeface="Verdana"/>
              </a:rPr>
              <a:t> </a:t>
            </a:r>
            <a:r>
              <a:rPr sz="1500" spc="-5" dirty="0">
                <a:latin typeface="Verdana"/>
                <a:cs typeface="Verdana"/>
              </a:rPr>
              <a:t>kullandıkları</a:t>
            </a:r>
            <a:r>
              <a:rPr sz="1500" spc="40" dirty="0">
                <a:latin typeface="Verdana"/>
                <a:cs typeface="Verdana"/>
              </a:rPr>
              <a:t> </a:t>
            </a:r>
            <a:r>
              <a:rPr sz="1500" spc="-5" dirty="0">
                <a:latin typeface="Verdana"/>
                <a:cs typeface="Verdana"/>
              </a:rPr>
              <a:t>virüs</a:t>
            </a:r>
            <a:r>
              <a:rPr sz="1500" spc="20" dirty="0">
                <a:latin typeface="Verdana"/>
                <a:cs typeface="Verdana"/>
              </a:rPr>
              <a:t> </a:t>
            </a:r>
            <a:r>
              <a:rPr sz="1500" spc="-10" dirty="0">
                <a:latin typeface="Verdana"/>
                <a:cs typeface="Verdana"/>
              </a:rPr>
              <a:t>programları</a:t>
            </a:r>
            <a:r>
              <a:rPr sz="1500" spc="15" dirty="0">
                <a:latin typeface="Verdana"/>
                <a:cs typeface="Verdana"/>
              </a:rPr>
              <a:t> </a:t>
            </a:r>
            <a:r>
              <a:rPr sz="1500" spc="-10" dirty="0">
                <a:latin typeface="Verdana"/>
                <a:cs typeface="Verdana"/>
              </a:rPr>
              <a:t>ve</a:t>
            </a:r>
            <a:endParaRPr sz="1500">
              <a:latin typeface="Verdana"/>
              <a:cs typeface="Verdana"/>
            </a:endParaRPr>
          </a:p>
          <a:p>
            <a:pPr marL="12700">
              <a:lnSpc>
                <a:spcPct val="100000"/>
              </a:lnSpc>
            </a:pPr>
            <a:r>
              <a:rPr sz="1500" spc="-10" dirty="0">
                <a:latin typeface="Verdana"/>
                <a:cs typeface="Verdana"/>
              </a:rPr>
              <a:t>firewall'ların</a:t>
            </a:r>
            <a:r>
              <a:rPr sz="1500" spc="30" dirty="0">
                <a:latin typeface="Verdana"/>
                <a:cs typeface="Verdana"/>
              </a:rPr>
              <a:t> </a:t>
            </a:r>
            <a:r>
              <a:rPr sz="1500" spc="-5" dirty="0">
                <a:latin typeface="Verdana"/>
                <a:cs typeface="Verdana"/>
              </a:rPr>
              <a:t>güncel</a:t>
            </a:r>
            <a:r>
              <a:rPr sz="1500" dirty="0">
                <a:latin typeface="Verdana"/>
                <a:cs typeface="Verdana"/>
              </a:rPr>
              <a:t> </a:t>
            </a:r>
            <a:r>
              <a:rPr sz="1500" spc="-5" dirty="0">
                <a:latin typeface="Verdana"/>
                <a:cs typeface="Verdana"/>
              </a:rPr>
              <a:t>olduğundan</a:t>
            </a:r>
            <a:r>
              <a:rPr sz="1500" spc="20" dirty="0">
                <a:latin typeface="Verdana"/>
                <a:cs typeface="Verdana"/>
              </a:rPr>
              <a:t> </a:t>
            </a:r>
            <a:r>
              <a:rPr sz="1500" spc="-5" dirty="0">
                <a:latin typeface="Verdana"/>
                <a:cs typeface="Verdana"/>
              </a:rPr>
              <a:t>emin</a:t>
            </a:r>
            <a:r>
              <a:rPr sz="1500" dirty="0">
                <a:latin typeface="Verdana"/>
                <a:cs typeface="Verdana"/>
              </a:rPr>
              <a:t> </a:t>
            </a:r>
            <a:r>
              <a:rPr sz="1500" spc="-35" dirty="0">
                <a:latin typeface="Verdana"/>
                <a:cs typeface="Verdana"/>
              </a:rPr>
              <a:t>olurlar.</a:t>
            </a:r>
            <a:endParaRPr sz="1500">
              <a:latin typeface="Verdana"/>
              <a:cs typeface="Verdana"/>
            </a:endParaRPr>
          </a:p>
        </p:txBody>
      </p:sp>
      <p:grpSp>
        <p:nvGrpSpPr>
          <p:cNvPr id="7" name="object 7"/>
          <p:cNvGrpSpPr/>
          <p:nvPr/>
        </p:nvGrpSpPr>
        <p:grpSpPr>
          <a:xfrm>
            <a:off x="0" y="345947"/>
            <a:ext cx="12192000" cy="1776095"/>
            <a:chOff x="0" y="345947"/>
            <a:chExt cx="12192000" cy="1776095"/>
          </a:xfrm>
        </p:grpSpPr>
        <p:pic>
          <p:nvPicPr>
            <p:cNvPr id="8" name="object 8"/>
            <p:cNvPicPr/>
            <p:nvPr/>
          </p:nvPicPr>
          <p:blipFill>
            <a:blip r:embed="rId4" cstate="print"/>
            <a:stretch>
              <a:fillRect/>
            </a:stretch>
          </p:blipFill>
          <p:spPr>
            <a:xfrm>
              <a:off x="0" y="345947"/>
              <a:ext cx="12191999" cy="866775"/>
            </a:xfrm>
            <a:prstGeom prst="rect">
              <a:avLst/>
            </a:prstGeom>
          </p:spPr>
        </p:pic>
        <p:sp>
          <p:nvSpPr>
            <p:cNvPr id="9" name="object 9"/>
            <p:cNvSpPr/>
            <p:nvPr/>
          </p:nvSpPr>
          <p:spPr>
            <a:xfrm>
              <a:off x="11087100" y="1136903"/>
              <a:ext cx="485140" cy="978535"/>
            </a:xfrm>
            <a:custGeom>
              <a:avLst/>
              <a:gdLst/>
              <a:ahLst/>
              <a:cxnLst/>
              <a:rect l="l" t="t" r="r" b="b"/>
              <a:pathLst>
                <a:path w="485140" h="978535">
                  <a:moveTo>
                    <a:pt x="242316" y="0"/>
                  </a:moveTo>
                  <a:lnTo>
                    <a:pt x="0" y="242316"/>
                  </a:lnTo>
                  <a:lnTo>
                    <a:pt x="121157" y="242316"/>
                  </a:lnTo>
                  <a:lnTo>
                    <a:pt x="121157" y="978408"/>
                  </a:lnTo>
                  <a:lnTo>
                    <a:pt x="363474" y="978408"/>
                  </a:lnTo>
                  <a:lnTo>
                    <a:pt x="363474" y="242316"/>
                  </a:lnTo>
                  <a:lnTo>
                    <a:pt x="484631" y="242316"/>
                  </a:lnTo>
                  <a:lnTo>
                    <a:pt x="242316" y="0"/>
                  </a:lnTo>
                  <a:close/>
                </a:path>
              </a:pathLst>
            </a:custGeom>
            <a:solidFill>
              <a:srgbClr val="5B9BD4"/>
            </a:solidFill>
          </p:spPr>
          <p:txBody>
            <a:bodyPr wrap="square" lIns="0" tIns="0" rIns="0" bIns="0" rtlCol="0"/>
            <a:lstStyle/>
            <a:p>
              <a:endParaRPr/>
            </a:p>
          </p:txBody>
        </p:sp>
        <p:sp>
          <p:nvSpPr>
            <p:cNvPr id="10" name="object 10"/>
            <p:cNvSpPr/>
            <p:nvPr/>
          </p:nvSpPr>
          <p:spPr>
            <a:xfrm>
              <a:off x="11087100" y="1136903"/>
              <a:ext cx="485140" cy="978535"/>
            </a:xfrm>
            <a:custGeom>
              <a:avLst/>
              <a:gdLst/>
              <a:ahLst/>
              <a:cxnLst/>
              <a:rect l="l" t="t" r="r" b="b"/>
              <a:pathLst>
                <a:path w="485140" h="978535">
                  <a:moveTo>
                    <a:pt x="0" y="242316"/>
                  </a:moveTo>
                  <a:lnTo>
                    <a:pt x="242316" y="0"/>
                  </a:lnTo>
                  <a:lnTo>
                    <a:pt x="484631" y="242316"/>
                  </a:lnTo>
                  <a:lnTo>
                    <a:pt x="363474" y="242316"/>
                  </a:lnTo>
                  <a:lnTo>
                    <a:pt x="363474" y="978408"/>
                  </a:lnTo>
                  <a:lnTo>
                    <a:pt x="121157" y="978408"/>
                  </a:lnTo>
                  <a:lnTo>
                    <a:pt x="121157" y="242316"/>
                  </a:lnTo>
                  <a:lnTo>
                    <a:pt x="0" y="242316"/>
                  </a:lnTo>
                  <a:close/>
                </a:path>
              </a:pathLst>
            </a:custGeom>
            <a:ln w="12700">
              <a:solidFill>
                <a:srgbClr val="41709C"/>
              </a:solidFill>
            </a:ln>
          </p:spPr>
          <p:txBody>
            <a:bodyPr wrap="square" lIns="0" tIns="0" rIns="0" bIns="0" rtlCol="0"/>
            <a:lstStyle/>
            <a:p>
              <a:endParaRPr/>
            </a:p>
          </p:txBody>
        </p:sp>
        <p:sp>
          <p:nvSpPr>
            <p:cNvPr id="11" name="object 11"/>
            <p:cNvSpPr/>
            <p:nvPr/>
          </p:nvSpPr>
          <p:spPr>
            <a:xfrm>
              <a:off x="8148828" y="1101852"/>
              <a:ext cx="485140" cy="922019"/>
            </a:xfrm>
            <a:custGeom>
              <a:avLst/>
              <a:gdLst/>
              <a:ahLst/>
              <a:cxnLst/>
              <a:rect l="l" t="t" r="r" b="b"/>
              <a:pathLst>
                <a:path w="485140" h="922019">
                  <a:moveTo>
                    <a:pt x="242316" y="0"/>
                  </a:moveTo>
                  <a:lnTo>
                    <a:pt x="0" y="242315"/>
                  </a:lnTo>
                  <a:lnTo>
                    <a:pt x="121157" y="242315"/>
                  </a:lnTo>
                  <a:lnTo>
                    <a:pt x="121157" y="922020"/>
                  </a:lnTo>
                  <a:lnTo>
                    <a:pt x="363474" y="922020"/>
                  </a:lnTo>
                  <a:lnTo>
                    <a:pt x="363474" y="242315"/>
                  </a:lnTo>
                  <a:lnTo>
                    <a:pt x="484631" y="242315"/>
                  </a:lnTo>
                  <a:lnTo>
                    <a:pt x="242316" y="0"/>
                  </a:lnTo>
                  <a:close/>
                </a:path>
              </a:pathLst>
            </a:custGeom>
            <a:solidFill>
              <a:srgbClr val="5B9BD4"/>
            </a:solidFill>
          </p:spPr>
          <p:txBody>
            <a:bodyPr wrap="square" lIns="0" tIns="0" rIns="0" bIns="0" rtlCol="0"/>
            <a:lstStyle/>
            <a:p>
              <a:endParaRPr/>
            </a:p>
          </p:txBody>
        </p:sp>
        <p:sp>
          <p:nvSpPr>
            <p:cNvPr id="12" name="object 12"/>
            <p:cNvSpPr/>
            <p:nvPr/>
          </p:nvSpPr>
          <p:spPr>
            <a:xfrm>
              <a:off x="8148828" y="1101852"/>
              <a:ext cx="485140" cy="922019"/>
            </a:xfrm>
            <a:custGeom>
              <a:avLst/>
              <a:gdLst/>
              <a:ahLst/>
              <a:cxnLst/>
              <a:rect l="l" t="t" r="r" b="b"/>
              <a:pathLst>
                <a:path w="485140" h="922019">
                  <a:moveTo>
                    <a:pt x="0" y="242315"/>
                  </a:moveTo>
                  <a:lnTo>
                    <a:pt x="242316" y="0"/>
                  </a:lnTo>
                  <a:lnTo>
                    <a:pt x="484631" y="242315"/>
                  </a:lnTo>
                  <a:lnTo>
                    <a:pt x="363474" y="242315"/>
                  </a:lnTo>
                  <a:lnTo>
                    <a:pt x="363474" y="922020"/>
                  </a:lnTo>
                  <a:lnTo>
                    <a:pt x="121157" y="922020"/>
                  </a:lnTo>
                  <a:lnTo>
                    <a:pt x="121157" y="242315"/>
                  </a:lnTo>
                  <a:lnTo>
                    <a:pt x="0" y="242315"/>
                  </a:lnTo>
                  <a:close/>
                </a:path>
              </a:pathLst>
            </a:custGeom>
            <a:ln w="12700">
              <a:solidFill>
                <a:srgbClr val="41709C"/>
              </a:solidFill>
            </a:ln>
          </p:spPr>
          <p:txBody>
            <a:bodyPr wrap="square" lIns="0" tIns="0" rIns="0" bIns="0" rtlCol="0"/>
            <a:lstStyle/>
            <a:p>
              <a:endParaRPr/>
            </a:p>
          </p:txBody>
        </p:sp>
      </p:grpSp>
      <p:sp>
        <p:nvSpPr>
          <p:cNvPr id="13" name="object 13"/>
          <p:cNvSpPr txBox="1"/>
          <p:nvPr/>
        </p:nvSpPr>
        <p:spPr>
          <a:xfrm>
            <a:off x="8404986" y="4848301"/>
            <a:ext cx="3496945" cy="331470"/>
          </a:xfrm>
          <a:prstGeom prst="rect">
            <a:avLst/>
          </a:prstGeom>
        </p:spPr>
        <p:txBody>
          <a:bodyPr vert="horz" wrap="square" lIns="0" tIns="13335" rIns="0" bIns="0" rtlCol="0">
            <a:spAutoFit/>
          </a:bodyPr>
          <a:lstStyle/>
          <a:p>
            <a:pPr marL="12700">
              <a:lnSpc>
                <a:spcPct val="100000"/>
              </a:lnSpc>
              <a:spcBef>
                <a:spcPts val="105"/>
              </a:spcBef>
            </a:pPr>
            <a:r>
              <a:rPr sz="2000" b="1" u="heavy" spc="-10" dirty="0">
                <a:solidFill>
                  <a:srgbClr val="0462C1"/>
                </a:solidFill>
                <a:uFill>
                  <a:solidFill>
                    <a:srgbClr val="0462C1"/>
                  </a:solidFill>
                </a:uFill>
                <a:latin typeface="Calibri"/>
                <a:cs typeface="Calibri"/>
                <a:hlinkClick r:id="rId5"/>
              </a:rPr>
              <a:t>https://www.dijitalguvenlik.org/</a:t>
            </a:r>
            <a:endParaRPr sz="2000">
              <a:latin typeface="Calibri"/>
              <a:cs typeface="Calibri"/>
            </a:endParaRPr>
          </a:p>
        </p:txBody>
      </p:sp>
      <p:sp>
        <p:nvSpPr>
          <p:cNvPr id="14" name="object 14"/>
          <p:cNvSpPr txBox="1"/>
          <p:nvPr/>
        </p:nvSpPr>
        <p:spPr>
          <a:xfrm>
            <a:off x="8404986" y="5344795"/>
            <a:ext cx="2379980" cy="299720"/>
          </a:xfrm>
          <a:prstGeom prst="rect">
            <a:avLst/>
          </a:prstGeom>
        </p:spPr>
        <p:txBody>
          <a:bodyPr vert="horz" wrap="square" lIns="0" tIns="12700" rIns="0" bIns="0" rtlCol="0">
            <a:spAutoFit/>
          </a:bodyPr>
          <a:lstStyle/>
          <a:p>
            <a:pPr marL="12700">
              <a:lnSpc>
                <a:spcPct val="100000"/>
              </a:lnSpc>
              <a:spcBef>
                <a:spcPts val="100"/>
              </a:spcBef>
            </a:pPr>
            <a:r>
              <a:rPr sz="1800" u="heavy" spc="-10" dirty="0">
                <a:solidFill>
                  <a:srgbClr val="0462C1"/>
                </a:solidFill>
                <a:uFill>
                  <a:solidFill>
                    <a:srgbClr val="0462C1"/>
                  </a:solidFill>
                </a:uFill>
                <a:latin typeface="Calibri"/>
                <a:cs typeface="Calibri"/>
                <a:hlinkClick r:id="rId6"/>
              </a:rPr>
              <a:t>https://sites.google.com/</a:t>
            </a:r>
            <a:endParaRPr sz="1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915" y="6080759"/>
            <a:ext cx="633984" cy="643128"/>
          </a:xfrm>
          <a:prstGeom prst="rect">
            <a:avLst/>
          </a:prstGeom>
        </p:spPr>
      </p:pic>
      <p:pic>
        <p:nvPicPr>
          <p:cNvPr id="3" name="object 3"/>
          <p:cNvPicPr/>
          <p:nvPr/>
        </p:nvPicPr>
        <p:blipFill>
          <a:blip r:embed="rId3" cstate="print"/>
          <a:stretch>
            <a:fillRect/>
          </a:stretch>
        </p:blipFill>
        <p:spPr>
          <a:xfrm>
            <a:off x="1063752" y="6265164"/>
            <a:ext cx="1458468" cy="437388"/>
          </a:xfrm>
          <a:prstGeom prst="rect">
            <a:avLst/>
          </a:prstGeom>
        </p:spPr>
      </p:pic>
      <p:sp>
        <p:nvSpPr>
          <p:cNvPr id="4" name="object 4"/>
          <p:cNvSpPr txBox="1"/>
          <p:nvPr/>
        </p:nvSpPr>
        <p:spPr>
          <a:xfrm>
            <a:off x="9753092" y="5914440"/>
            <a:ext cx="2272665"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hlinkClick r:id="rId4"/>
              </a:rPr>
              <a:t>http://www.meb.gov.tr/</a:t>
            </a:r>
            <a:endParaRPr sz="1800">
              <a:latin typeface="Calibri"/>
              <a:cs typeface="Calibri"/>
            </a:endParaRPr>
          </a:p>
        </p:txBody>
      </p:sp>
      <p:sp>
        <p:nvSpPr>
          <p:cNvPr id="5" name="object 5"/>
          <p:cNvSpPr txBox="1"/>
          <p:nvPr/>
        </p:nvSpPr>
        <p:spPr>
          <a:xfrm>
            <a:off x="5593841" y="1386332"/>
            <a:ext cx="5880100" cy="1245870"/>
          </a:xfrm>
          <a:prstGeom prst="rect">
            <a:avLst/>
          </a:prstGeom>
        </p:spPr>
        <p:txBody>
          <a:bodyPr vert="horz" wrap="square" lIns="0" tIns="12700" rIns="0" bIns="0" rtlCol="0">
            <a:spAutoFit/>
          </a:bodyPr>
          <a:lstStyle/>
          <a:p>
            <a:pPr marL="1254760">
              <a:lnSpc>
                <a:spcPct val="100000"/>
              </a:lnSpc>
              <a:spcBef>
                <a:spcPts val="100"/>
              </a:spcBef>
            </a:pPr>
            <a:r>
              <a:rPr sz="1800" b="1" spc="-5" dirty="0">
                <a:solidFill>
                  <a:srgbClr val="212121"/>
                </a:solidFill>
                <a:latin typeface="Segoe UI"/>
                <a:cs typeface="Segoe UI"/>
              </a:rPr>
              <a:t>Dijital</a:t>
            </a:r>
            <a:r>
              <a:rPr sz="1800" b="1" spc="-65" dirty="0">
                <a:solidFill>
                  <a:srgbClr val="212121"/>
                </a:solidFill>
                <a:latin typeface="Segoe UI"/>
                <a:cs typeface="Segoe UI"/>
              </a:rPr>
              <a:t> </a:t>
            </a:r>
            <a:r>
              <a:rPr sz="1800" b="1" spc="-5" dirty="0">
                <a:solidFill>
                  <a:srgbClr val="212121"/>
                </a:solidFill>
                <a:latin typeface="Segoe UI"/>
                <a:cs typeface="Segoe UI"/>
              </a:rPr>
              <a:t>Etik</a:t>
            </a:r>
            <a:endParaRPr sz="1800">
              <a:latin typeface="Segoe UI"/>
              <a:cs typeface="Segoe UI"/>
            </a:endParaRPr>
          </a:p>
          <a:p>
            <a:pPr>
              <a:lnSpc>
                <a:spcPct val="100000"/>
              </a:lnSpc>
            </a:pPr>
            <a:endParaRPr sz="2350">
              <a:latin typeface="Segoe UI"/>
              <a:cs typeface="Segoe UI"/>
            </a:endParaRPr>
          </a:p>
          <a:p>
            <a:pPr marL="12700">
              <a:lnSpc>
                <a:spcPct val="100000"/>
              </a:lnSpc>
              <a:spcBef>
                <a:spcPts val="5"/>
              </a:spcBef>
            </a:pPr>
            <a:r>
              <a:rPr sz="1800" b="1" spc="-5" dirty="0">
                <a:latin typeface="Verdana"/>
                <a:cs typeface="Verdana"/>
              </a:rPr>
              <a:t>Dijital</a:t>
            </a:r>
            <a:r>
              <a:rPr sz="1800" b="1" dirty="0">
                <a:latin typeface="Verdana"/>
                <a:cs typeface="Verdana"/>
              </a:rPr>
              <a:t> </a:t>
            </a:r>
            <a:r>
              <a:rPr sz="1800" b="1" spc="-5" dirty="0">
                <a:latin typeface="Verdana"/>
                <a:cs typeface="Verdana"/>
              </a:rPr>
              <a:t>Etik</a:t>
            </a:r>
            <a:r>
              <a:rPr sz="1800" b="1" spc="10" dirty="0">
                <a:latin typeface="Verdana"/>
                <a:cs typeface="Verdana"/>
              </a:rPr>
              <a:t> </a:t>
            </a:r>
            <a:r>
              <a:rPr sz="1800" b="1" dirty="0">
                <a:latin typeface="Verdana"/>
                <a:cs typeface="Verdana"/>
              </a:rPr>
              <a:t>:</a:t>
            </a:r>
            <a:r>
              <a:rPr sz="1800" b="1" spc="15" dirty="0">
                <a:latin typeface="Verdana"/>
                <a:cs typeface="Verdana"/>
              </a:rPr>
              <a:t> </a:t>
            </a:r>
            <a:r>
              <a:rPr sz="1800" dirty="0">
                <a:latin typeface="Verdana"/>
                <a:cs typeface="Verdana"/>
              </a:rPr>
              <a:t>Dijital </a:t>
            </a:r>
            <a:r>
              <a:rPr sz="1800" spc="-30" dirty="0">
                <a:latin typeface="Verdana"/>
                <a:cs typeface="Verdana"/>
              </a:rPr>
              <a:t>Toplumda</a:t>
            </a:r>
            <a:r>
              <a:rPr sz="1800" dirty="0">
                <a:latin typeface="Verdana"/>
                <a:cs typeface="Verdana"/>
              </a:rPr>
              <a:t> </a:t>
            </a:r>
            <a:r>
              <a:rPr sz="1800" spc="-5" dirty="0">
                <a:latin typeface="Verdana"/>
                <a:cs typeface="Verdana"/>
              </a:rPr>
              <a:t>Davranış</a:t>
            </a:r>
            <a:r>
              <a:rPr sz="1800" spc="-25" dirty="0">
                <a:latin typeface="Verdana"/>
                <a:cs typeface="Verdana"/>
              </a:rPr>
              <a:t> </a:t>
            </a:r>
            <a:r>
              <a:rPr sz="1800" spc="-10" dirty="0">
                <a:latin typeface="Verdana"/>
                <a:cs typeface="Verdana"/>
              </a:rPr>
              <a:t>Kurallarına</a:t>
            </a:r>
            <a:endParaRPr sz="1800">
              <a:latin typeface="Verdana"/>
              <a:cs typeface="Verdana"/>
            </a:endParaRPr>
          </a:p>
          <a:p>
            <a:pPr marL="12700">
              <a:lnSpc>
                <a:spcPct val="100000"/>
              </a:lnSpc>
            </a:pPr>
            <a:r>
              <a:rPr sz="1800" dirty="0">
                <a:latin typeface="Verdana"/>
                <a:cs typeface="Verdana"/>
              </a:rPr>
              <a:t>Uymak</a:t>
            </a:r>
            <a:r>
              <a:rPr sz="1800" spc="-70" dirty="0">
                <a:latin typeface="Verdana"/>
                <a:cs typeface="Verdana"/>
              </a:rPr>
              <a:t> </a:t>
            </a:r>
            <a:r>
              <a:rPr sz="1800" spc="-30" dirty="0">
                <a:latin typeface="Verdana"/>
                <a:cs typeface="Verdana"/>
              </a:rPr>
              <a:t>demektir.</a:t>
            </a:r>
            <a:endParaRPr sz="1800">
              <a:latin typeface="Verdana"/>
              <a:cs typeface="Verdana"/>
            </a:endParaRPr>
          </a:p>
        </p:txBody>
      </p:sp>
      <p:sp>
        <p:nvSpPr>
          <p:cNvPr id="6" name="object 6"/>
          <p:cNvSpPr txBox="1"/>
          <p:nvPr/>
        </p:nvSpPr>
        <p:spPr>
          <a:xfrm>
            <a:off x="5593841" y="2880817"/>
            <a:ext cx="5433060" cy="2153285"/>
          </a:xfrm>
          <a:prstGeom prst="rect">
            <a:avLst/>
          </a:prstGeom>
        </p:spPr>
        <p:txBody>
          <a:bodyPr vert="horz" wrap="square" lIns="0" tIns="12065" rIns="0" bIns="0" rtlCol="0">
            <a:spAutoFit/>
          </a:bodyPr>
          <a:lstStyle/>
          <a:p>
            <a:pPr marL="12700" marR="262890">
              <a:lnSpc>
                <a:spcPct val="100000"/>
              </a:lnSpc>
              <a:spcBef>
                <a:spcPts val="95"/>
              </a:spcBef>
              <a:tabLst>
                <a:tab pos="1958975" algn="l"/>
              </a:tabLst>
            </a:pPr>
            <a:r>
              <a:rPr sz="2800" b="1" i="1" spc="-5" dirty="0">
                <a:latin typeface="Verdana"/>
                <a:cs typeface="Verdana"/>
              </a:rPr>
              <a:t>Peki</a:t>
            </a:r>
            <a:r>
              <a:rPr sz="2800" b="1" i="1" spc="20" dirty="0">
                <a:latin typeface="Verdana"/>
                <a:cs typeface="Verdana"/>
              </a:rPr>
              <a:t> </a:t>
            </a:r>
            <a:r>
              <a:rPr sz="2800" b="1" i="1" spc="-5" dirty="0">
                <a:latin typeface="Verdana"/>
                <a:cs typeface="Verdana"/>
              </a:rPr>
              <a:t>Ya?	</a:t>
            </a:r>
            <a:r>
              <a:rPr sz="2800" i="1" spc="-5" dirty="0">
                <a:latin typeface="Verdana"/>
                <a:cs typeface="Verdana"/>
              </a:rPr>
              <a:t>dijital </a:t>
            </a:r>
            <a:r>
              <a:rPr sz="2800" i="1" spc="-10" dirty="0">
                <a:latin typeface="Verdana"/>
                <a:cs typeface="Verdana"/>
              </a:rPr>
              <a:t>teknolojileri </a:t>
            </a:r>
            <a:r>
              <a:rPr sz="2800" i="1" spc="-969" dirty="0">
                <a:latin typeface="Verdana"/>
                <a:cs typeface="Verdana"/>
              </a:rPr>
              <a:t> </a:t>
            </a:r>
            <a:r>
              <a:rPr sz="2800" i="1" spc="-5" dirty="0">
                <a:latin typeface="Verdana"/>
                <a:cs typeface="Verdana"/>
              </a:rPr>
              <a:t>kullanırken</a:t>
            </a:r>
            <a:r>
              <a:rPr sz="2800" i="1" spc="5" dirty="0">
                <a:latin typeface="Verdana"/>
                <a:cs typeface="Verdana"/>
              </a:rPr>
              <a:t> </a:t>
            </a:r>
            <a:r>
              <a:rPr sz="2800" i="1" spc="-10" dirty="0">
                <a:latin typeface="Verdana"/>
                <a:cs typeface="Verdana"/>
              </a:rPr>
              <a:t>başkalarının</a:t>
            </a:r>
            <a:r>
              <a:rPr sz="2800" i="1" spc="35" dirty="0">
                <a:latin typeface="Verdana"/>
                <a:cs typeface="Verdana"/>
              </a:rPr>
              <a:t> </a:t>
            </a:r>
            <a:r>
              <a:rPr sz="2800" i="1" spc="-5" dirty="0">
                <a:latin typeface="Verdana"/>
                <a:cs typeface="Verdana"/>
              </a:rPr>
              <a:t>var </a:t>
            </a:r>
            <a:r>
              <a:rPr sz="2800" i="1" dirty="0">
                <a:latin typeface="Verdana"/>
                <a:cs typeface="Verdana"/>
              </a:rPr>
              <a:t> </a:t>
            </a:r>
            <a:r>
              <a:rPr sz="2800" i="1" spc="-10" dirty="0">
                <a:latin typeface="Verdana"/>
                <a:cs typeface="Verdana"/>
              </a:rPr>
              <a:t>olduğunu</a:t>
            </a:r>
            <a:r>
              <a:rPr sz="2800" i="1" spc="45" dirty="0">
                <a:latin typeface="Verdana"/>
                <a:cs typeface="Verdana"/>
              </a:rPr>
              <a:t> </a:t>
            </a:r>
            <a:r>
              <a:rPr sz="2800" i="1" spc="-5" dirty="0">
                <a:latin typeface="Verdana"/>
                <a:cs typeface="Verdana"/>
              </a:rPr>
              <a:t>ve</a:t>
            </a:r>
            <a:r>
              <a:rPr sz="2800" i="1" dirty="0">
                <a:latin typeface="Verdana"/>
                <a:cs typeface="Verdana"/>
              </a:rPr>
              <a:t> </a:t>
            </a:r>
            <a:r>
              <a:rPr sz="2800" i="1" spc="-10" dirty="0">
                <a:latin typeface="Verdana"/>
                <a:cs typeface="Verdana"/>
              </a:rPr>
              <a:t>onları</a:t>
            </a:r>
            <a:endParaRPr sz="2800">
              <a:latin typeface="Verdana"/>
              <a:cs typeface="Verdana"/>
            </a:endParaRPr>
          </a:p>
          <a:p>
            <a:pPr marL="12700" marR="5080">
              <a:lnSpc>
                <a:spcPts val="3310"/>
              </a:lnSpc>
              <a:spcBef>
                <a:spcPts val="155"/>
              </a:spcBef>
            </a:pPr>
            <a:r>
              <a:rPr sz="2800" i="1" spc="-10" dirty="0">
                <a:latin typeface="Verdana"/>
                <a:cs typeface="Verdana"/>
              </a:rPr>
              <a:t>olumlu/olumsuz</a:t>
            </a:r>
            <a:r>
              <a:rPr sz="2800" i="1" spc="60" dirty="0">
                <a:latin typeface="Verdana"/>
                <a:cs typeface="Verdana"/>
              </a:rPr>
              <a:t> </a:t>
            </a:r>
            <a:r>
              <a:rPr sz="2800" i="1" spc="-10" dirty="0">
                <a:latin typeface="Verdana"/>
                <a:cs typeface="Verdana"/>
              </a:rPr>
              <a:t>etkilediğinizin </a:t>
            </a:r>
            <a:r>
              <a:rPr sz="2800" i="1" spc="-969" dirty="0">
                <a:latin typeface="Verdana"/>
                <a:cs typeface="Verdana"/>
              </a:rPr>
              <a:t> </a:t>
            </a:r>
            <a:r>
              <a:rPr sz="2800" i="1" spc="-5" dirty="0">
                <a:latin typeface="Verdana"/>
                <a:cs typeface="Verdana"/>
              </a:rPr>
              <a:t>farkında</a:t>
            </a:r>
            <a:r>
              <a:rPr sz="2800" i="1" spc="40" dirty="0">
                <a:latin typeface="Verdana"/>
                <a:cs typeface="Verdana"/>
              </a:rPr>
              <a:t> </a:t>
            </a:r>
            <a:r>
              <a:rPr sz="2800" i="1" spc="-10" dirty="0">
                <a:latin typeface="Verdana"/>
                <a:cs typeface="Verdana"/>
              </a:rPr>
              <a:t>mısınız?</a:t>
            </a:r>
            <a:endParaRPr sz="2800">
              <a:latin typeface="Verdana"/>
              <a:cs typeface="Verdana"/>
            </a:endParaRPr>
          </a:p>
        </p:txBody>
      </p:sp>
      <p:pic>
        <p:nvPicPr>
          <p:cNvPr id="7" name="object 7"/>
          <p:cNvPicPr/>
          <p:nvPr/>
        </p:nvPicPr>
        <p:blipFill>
          <a:blip r:embed="rId5" cstate="print"/>
          <a:stretch>
            <a:fillRect/>
          </a:stretch>
        </p:blipFill>
        <p:spPr>
          <a:xfrm>
            <a:off x="829055" y="1217675"/>
            <a:ext cx="4536948" cy="36301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308"/>
            <a:ext cx="6068695" cy="635000"/>
          </a:xfrm>
          <a:prstGeom prst="rect">
            <a:avLst/>
          </a:prstGeom>
        </p:spPr>
        <p:txBody>
          <a:bodyPr vert="horz" wrap="square" lIns="0" tIns="12065" rIns="0" bIns="0" rtlCol="0">
            <a:spAutoFit/>
          </a:bodyPr>
          <a:lstStyle/>
          <a:p>
            <a:pPr marL="12700">
              <a:lnSpc>
                <a:spcPct val="100000"/>
              </a:lnSpc>
              <a:spcBef>
                <a:spcPts val="95"/>
              </a:spcBef>
            </a:pPr>
            <a:r>
              <a:rPr sz="4000" b="0" spc="-5" dirty="0">
                <a:latin typeface="Calibri Light"/>
                <a:cs typeface="Calibri Light"/>
                <a:hlinkClick r:id="rId2"/>
              </a:rPr>
              <a:t>Siber</a:t>
            </a:r>
            <a:r>
              <a:rPr sz="4000" b="0" spc="-20" dirty="0">
                <a:latin typeface="Calibri Light"/>
                <a:cs typeface="Calibri Light"/>
                <a:hlinkClick r:id="rId2"/>
              </a:rPr>
              <a:t> </a:t>
            </a:r>
            <a:r>
              <a:rPr sz="4000" b="0" spc="-25" dirty="0">
                <a:latin typeface="Calibri Light"/>
                <a:cs typeface="Calibri Light"/>
                <a:hlinkClick r:id="rId2"/>
              </a:rPr>
              <a:t>zorba</a:t>
            </a:r>
            <a:r>
              <a:rPr sz="4000" b="0" spc="-10" dirty="0">
                <a:latin typeface="Calibri Light"/>
                <a:cs typeface="Calibri Light"/>
                <a:hlinkClick r:id="rId2"/>
              </a:rPr>
              <a:t> </a:t>
            </a:r>
            <a:r>
              <a:rPr sz="4000" b="0" dirty="0">
                <a:latin typeface="Calibri Light"/>
                <a:cs typeface="Calibri Light"/>
                <a:hlinkClick r:id="rId2"/>
              </a:rPr>
              <a:t>olma.</a:t>
            </a:r>
            <a:r>
              <a:rPr sz="4000" b="0" spc="-5" dirty="0">
                <a:latin typeface="Calibri Light"/>
                <a:cs typeface="Calibri Light"/>
                <a:hlinkClick r:id="rId2"/>
              </a:rPr>
              <a:t> </a:t>
            </a:r>
            <a:r>
              <a:rPr sz="4000" b="0" spc="-35" dirty="0">
                <a:latin typeface="Calibri Light"/>
                <a:cs typeface="Calibri Light"/>
                <a:hlinkClick r:id="rId2"/>
              </a:rPr>
              <a:t>#FarkınaVar</a:t>
            </a:r>
            <a:endParaRPr sz="4000">
              <a:latin typeface="Calibri Light"/>
              <a:cs typeface="Calibri Light"/>
            </a:endParaRPr>
          </a:p>
        </p:txBody>
      </p:sp>
      <p:pic>
        <p:nvPicPr>
          <p:cNvPr id="3" name="object 3"/>
          <p:cNvPicPr/>
          <p:nvPr/>
        </p:nvPicPr>
        <p:blipFill>
          <a:blip r:embed="rId3" cstate="print"/>
          <a:stretch>
            <a:fillRect/>
          </a:stretch>
        </p:blipFill>
        <p:spPr>
          <a:xfrm>
            <a:off x="3581857" y="1844039"/>
            <a:ext cx="6382054" cy="43510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518667"/>
            <a:ext cx="11402060" cy="4573905"/>
          </a:xfrm>
          <a:prstGeom prst="rect">
            <a:avLst/>
          </a:prstGeom>
        </p:spPr>
        <p:txBody>
          <a:bodyPr vert="horz" wrap="square" lIns="0" tIns="63500" rIns="0" bIns="0" rtlCol="0">
            <a:spAutoFit/>
          </a:bodyPr>
          <a:lstStyle/>
          <a:p>
            <a:pPr marL="241300" indent="-228600">
              <a:lnSpc>
                <a:spcPct val="100000"/>
              </a:lnSpc>
              <a:spcBef>
                <a:spcPts val="500"/>
              </a:spcBef>
              <a:buFont typeface="Arial MT"/>
              <a:buChar char="•"/>
              <a:tabLst>
                <a:tab pos="241300" algn="l"/>
              </a:tabLst>
            </a:pPr>
            <a:r>
              <a:rPr sz="2400" dirty="0">
                <a:solidFill>
                  <a:srgbClr val="333333"/>
                </a:solidFill>
                <a:latin typeface="Microsoft Sans Serif"/>
                <a:cs typeface="Microsoft Sans Serif"/>
              </a:rPr>
              <a:t>Bu</a:t>
            </a:r>
            <a:r>
              <a:rPr sz="2400" spc="20" dirty="0">
                <a:solidFill>
                  <a:srgbClr val="333333"/>
                </a:solidFill>
                <a:latin typeface="Microsoft Sans Serif"/>
                <a:cs typeface="Microsoft Sans Serif"/>
              </a:rPr>
              <a:t> </a:t>
            </a:r>
            <a:r>
              <a:rPr sz="2400" spc="-10" dirty="0">
                <a:solidFill>
                  <a:srgbClr val="333333"/>
                </a:solidFill>
                <a:latin typeface="Microsoft Sans Serif"/>
                <a:cs typeface="Microsoft Sans Serif"/>
              </a:rPr>
              <a:t>tehlikelerden</a:t>
            </a:r>
            <a:r>
              <a:rPr sz="2400" spc="75" dirty="0">
                <a:solidFill>
                  <a:srgbClr val="333333"/>
                </a:solidFill>
                <a:latin typeface="Microsoft Sans Serif"/>
                <a:cs typeface="Microsoft Sans Serif"/>
              </a:rPr>
              <a:t> </a:t>
            </a:r>
            <a:r>
              <a:rPr sz="2400" spc="-15" dirty="0">
                <a:solidFill>
                  <a:srgbClr val="333333"/>
                </a:solidFill>
                <a:latin typeface="Microsoft Sans Serif"/>
                <a:cs typeface="Microsoft Sans Serif"/>
              </a:rPr>
              <a:t>biri</a:t>
            </a:r>
            <a:r>
              <a:rPr sz="2400" spc="45" dirty="0">
                <a:solidFill>
                  <a:srgbClr val="333333"/>
                </a:solidFill>
                <a:latin typeface="Microsoft Sans Serif"/>
                <a:cs typeface="Microsoft Sans Serif"/>
              </a:rPr>
              <a:t> </a:t>
            </a:r>
            <a:r>
              <a:rPr sz="2400" spc="-10" dirty="0">
                <a:solidFill>
                  <a:srgbClr val="333333"/>
                </a:solidFill>
                <a:latin typeface="Microsoft Sans Serif"/>
                <a:cs typeface="Microsoft Sans Serif"/>
              </a:rPr>
              <a:t>olan</a:t>
            </a:r>
            <a:r>
              <a:rPr sz="2400" spc="35" dirty="0">
                <a:solidFill>
                  <a:srgbClr val="333333"/>
                </a:solidFill>
                <a:latin typeface="Microsoft Sans Serif"/>
                <a:cs typeface="Microsoft Sans Serif"/>
              </a:rPr>
              <a:t> </a:t>
            </a:r>
            <a:r>
              <a:rPr sz="2400" spc="-5" dirty="0">
                <a:solidFill>
                  <a:srgbClr val="333333"/>
                </a:solidFill>
                <a:latin typeface="Microsoft Sans Serif"/>
                <a:cs typeface="Microsoft Sans Serif"/>
              </a:rPr>
              <a:t>“</a:t>
            </a:r>
            <a:r>
              <a:rPr sz="2400" b="1" spc="-5" dirty="0">
                <a:solidFill>
                  <a:srgbClr val="333333"/>
                </a:solidFill>
                <a:latin typeface="Arial"/>
                <a:cs typeface="Arial"/>
              </a:rPr>
              <a:t>siber zorbalık</a:t>
            </a:r>
            <a:r>
              <a:rPr sz="2400" spc="-5" dirty="0">
                <a:solidFill>
                  <a:srgbClr val="333333"/>
                </a:solidFill>
                <a:latin typeface="Microsoft Sans Serif"/>
                <a:cs typeface="Microsoft Sans Serif"/>
              </a:rPr>
              <a:t>";</a:t>
            </a:r>
            <a:endParaRPr sz="2400">
              <a:latin typeface="Microsoft Sans Serif"/>
              <a:cs typeface="Microsoft Sans Serif"/>
            </a:endParaRPr>
          </a:p>
          <a:p>
            <a:pPr marL="698500" lvl="1" indent="-228600">
              <a:lnSpc>
                <a:spcPct val="100000"/>
              </a:lnSpc>
              <a:spcBef>
                <a:spcPts val="300"/>
              </a:spcBef>
              <a:buFont typeface="Arial MT"/>
              <a:buChar char="•"/>
              <a:tabLst>
                <a:tab pos="697865" algn="l"/>
                <a:tab pos="698500" algn="l"/>
              </a:tabLst>
            </a:pPr>
            <a:r>
              <a:rPr sz="1800" spc="-5" dirty="0">
                <a:solidFill>
                  <a:srgbClr val="333333"/>
                </a:solidFill>
                <a:latin typeface="Microsoft Sans Serif"/>
                <a:cs typeface="Microsoft Sans Serif"/>
              </a:rPr>
              <a:t>Utanç</a:t>
            </a:r>
            <a:r>
              <a:rPr sz="1800" spc="5" dirty="0">
                <a:solidFill>
                  <a:srgbClr val="333333"/>
                </a:solidFill>
                <a:latin typeface="Microsoft Sans Serif"/>
                <a:cs typeface="Microsoft Sans Serif"/>
              </a:rPr>
              <a:t> </a:t>
            </a:r>
            <a:r>
              <a:rPr sz="1800" spc="-5" dirty="0">
                <a:solidFill>
                  <a:srgbClr val="333333"/>
                </a:solidFill>
                <a:latin typeface="Microsoft Sans Serif"/>
                <a:cs typeface="Microsoft Sans Serif"/>
              </a:rPr>
              <a:t>verici</a:t>
            </a:r>
            <a:r>
              <a:rPr sz="1800" spc="15" dirty="0">
                <a:solidFill>
                  <a:srgbClr val="333333"/>
                </a:solidFill>
                <a:latin typeface="Microsoft Sans Serif"/>
                <a:cs typeface="Microsoft Sans Serif"/>
              </a:rPr>
              <a:t> </a:t>
            </a:r>
            <a:r>
              <a:rPr sz="1800" spc="-5" dirty="0">
                <a:solidFill>
                  <a:srgbClr val="333333"/>
                </a:solidFill>
                <a:latin typeface="Microsoft Sans Serif"/>
                <a:cs typeface="Microsoft Sans Serif"/>
              </a:rPr>
              <a:t>kaba</a:t>
            </a:r>
            <a:r>
              <a:rPr sz="1800" spc="20" dirty="0">
                <a:solidFill>
                  <a:srgbClr val="333333"/>
                </a:solidFill>
                <a:latin typeface="Microsoft Sans Serif"/>
                <a:cs typeface="Microsoft Sans Serif"/>
              </a:rPr>
              <a:t> </a:t>
            </a:r>
            <a:r>
              <a:rPr sz="1800" spc="5" dirty="0">
                <a:solidFill>
                  <a:srgbClr val="333333"/>
                </a:solidFill>
                <a:latin typeface="Microsoft Sans Serif"/>
                <a:cs typeface="Microsoft Sans Serif"/>
              </a:rPr>
              <a:t>davranışların,</a:t>
            </a:r>
            <a:endParaRPr sz="1800">
              <a:latin typeface="Microsoft Sans Serif"/>
              <a:cs typeface="Microsoft Sans Serif"/>
            </a:endParaRPr>
          </a:p>
          <a:p>
            <a:pPr marL="698500" lvl="1" indent="-228600">
              <a:lnSpc>
                <a:spcPct val="100000"/>
              </a:lnSpc>
              <a:spcBef>
                <a:spcPts val="285"/>
              </a:spcBef>
              <a:buFont typeface="Arial MT"/>
              <a:buChar char="•"/>
              <a:tabLst>
                <a:tab pos="697865" algn="l"/>
                <a:tab pos="698500" algn="l"/>
              </a:tabLst>
            </a:pPr>
            <a:r>
              <a:rPr sz="1800" spc="-10" dirty="0">
                <a:solidFill>
                  <a:srgbClr val="333333"/>
                </a:solidFill>
                <a:latin typeface="Microsoft Sans Serif"/>
                <a:cs typeface="Microsoft Sans Serif"/>
              </a:rPr>
              <a:t>Küfürlü</a:t>
            </a:r>
            <a:r>
              <a:rPr sz="1800" spc="30" dirty="0">
                <a:solidFill>
                  <a:srgbClr val="333333"/>
                </a:solidFill>
                <a:latin typeface="Microsoft Sans Serif"/>
                <a:cs typeface="Microsoft Sans Serif"/>
              </a:rPr>
              <a:t> </a:t>
            </a:r>
            <a:r>
              <a:rPr sz="1800" dirty="0">
                <a:solidFill>
                  <a:srgbClr val="333333"/>
                </a:solidFill>
                <a:latin typeface="Microsoft Sans Serif"/>
                <a:cs typeface="Microsoft Sans Serif"/>
              </a:rPr>
              <a:t>konuşmaların</a:t>
            </a:r>
            <a:r>
              <a:rPr sz="1800" spc="50" dirty="0">
                <a:solidFill>
                  <a:srgbClr val="333333"/>
                </a:solidFill>
                <a:latin typeface="Microsoft Sans Serif"/>
                <a:cs typeface="Microsoft Sans Serif"/>
              </a:rPr>
              <a:t> </a:t>
            </a:r>
            <a:r>
              <a:rPr sz="1800" dirty="0">
                <a:solidFill>
                  <a:srgbClr val="333333"/>
                </a:solidFill>
                <a:latin typeface="Microsoft Sans Serif"/>
                <a:cs typeface="Microsoft Sans Serif"/>
              </a:rPr>
              <a:t>ve</a:t>
            </a:r>
            <a:r>
              <a:rPr sz="1800" spc="30" dirty="0">
                <a:solidFill>
                  <a:srgbClr val="333333"/>
                </a:solidFill>
                <a:latin typeface="Microsoft Sans Serif"/>
                <a:cs typeface="Microsoft Sans Serif"/>
              </a:rPr>
              <a:t> </a:t>
            </a:r>
            <a:r>
              <a:rPr sz="1800" dirty="0">
                <a:solidFill>
                  <a:srgbClr val="333333"/>
                </a:solidFill>
                <a:latin typeface="Microsoft Sans Serif"/>
                <a:cs typeface="Microsoft Sans Serif"/>
              </a:rPr>
              <a:t>başkalarına</a:t>
            </a:r>
            <a:r>
              <a:rPr sz="1800" spc="60" dirty="0">
                <a:solidFill>
                  <a:srgbClr val="333333"/>
                </a:solidFill>
                <a:latin typeface="Microsoft Sans Serif"/>
                <a:cs typeface="Microsoft Sans Serif"/>
              </a:rPr>
              <a:t> </a:t>
            </a:r>
            <a:r>
              <a:rPr sz="1800" spc="15" dirty="0">
                <a:solidFill>
                  <a:srgbClr val="333333"/>
                </a:solidFill>
                <a:latin typeface="Microsoft Sans Serif"/>
                <a:cs typeface="Microsoft Sans Serif"/>
              </a:rPr>
              <a:t>karşı</a:t>
            </a:r>
            <a:r>
              <a:rPr sz="1800" spc="25" dirty="0">
                <a:solidFill>
                  <a:srgbClr val="333333"/>
                </a:solidFill>
                <a:latin typeface="Microsoft Sans Serif"/>
                <a:cs typeface="Microsoft Sans Serif"/>
              </a:rPr>
              <a:t> </a:t>
            </a:r>
            <a:r>
              <a:rPr sz="1800" spc="-5" dirty="0">
                <a:solidFill>
                  <a:srgbClr val="333333"/>
                </a:solidFill>
                <a:latin typeface="Microsoft Sans Serif"/>
                <a:cs typeface="Microsoft Sans Serif"/>
              </a:rPr>
              <a:t>düşmanca</a:t>
            </a:r>
            <a:r>
              <a:rPr sz="1800" spc="40" dirty="0">
                <a:solidFill>
                  <a:srgbClr val="333333"/>
                </a:solidFill>
                <a:latin typeface="Microsoft Sans Serif"/>
                <a:cs typeface="Microsoft Sans Serif"/>
              </a:rPr>
              <a:t> </a:t>
            </a:r>
            <a:r>
              <a:rPr sz="1800" spc="-5" dirty="0">
                <a:solidFill>
                  <a:srgbClr val="333333"/>
                </a:solidFill>
                <a:latin typeface="Microsoft Sans Serif"/>
                <a:cs typeface="Microsoft Sans Serif"/>
              </a:rPr>
              <a:t>çevrimiçi</a:t>
            </a:r>
            <a:r>
              <a:rPr sz="1800" spc="35" dirty="0">
                <a:solidFill>
                  <a:srgbClr val="333333"/>
                </a:solidFill>
                <a:latin typeface="Microsoft Sans Serif"/>
                <a:cs typeface="Microsoft Sans Serif"/>
              </a:rPr>
              <a:t> </a:t>
            </a:r>
            <a:r>
              <a:rPr sz="1800" spc="-15" dirty="0">
                <a:solidFill>
                  <a:srgbClr val="333333"/>
                </a:solidFill>
                <a:latin typeface="Microsoft Sans Serif"/>
                <a:cs typeface="Microsoft Sans Serif"/>
              </a:rPr>
              <a:t>ileti,</a:t>
            </a:r>
            <a:r>
              <a:rPr sz="1800" spc="30" dirty="0">
                <a:solidFill>
                  <a:srgbClr val="333333"/>
                </a:solidFill>
                <a:latin typeface="Microsoft Sans Serif"/>
                <a:cs typeface="Microsoft Sans Serif"/>
              </a:rPr>
              <a:t> </a:t>
            </a:r>
            <a:r>
              <a:rPr sz="1800" spc="-10" dirty="0">
                <a:solidFill>
                  <a:srgbClr val="333333"/>
                </a:solidFill>
                <a:latin typeface="Microsoft Sans Serif"/>
                <a:cs typeface="Microsoft Sans Serif"/>
              </a:rPr>
              <a:t>tehdit,</a:t>
            </a:r>
            <a:r>
              <a:rPr sz="1800" spc="30" dirty="0">
                <a:solidFill>
                  <a:srgbClr val="333333"/>
                </a:solidFill>
                <a:latin typeface="Microsoft Sans Serif"/>
                <a:cs typeface="Microsoft Sans Serif"/>
              </a:rPr>
              <a:t> </a:t>
            </a:r>
            <a:r>
              <a:rPr sz="1800" spc="-10" dirty="0">
                <a:solidFill>
                  <a:srgbClr val="333333"/>
                </a:solidFill>
                <a:latin typeface="Microsoft Sans Serif"/>
                <a:cs typeface="Microsoft Sans Serif"/>
              </a:rPr>
              <a:t>taciz</a:t>
            </a:r>
            <a:r>
              <a:rPr sz="1800" spc="30" dirty="0">
                <a:solidFill>
                  <a:srgbClr val="333333"/>
                </a:solidFill>
                <a:latin typeface="Microsoft Sans Serif"/>
                <a:cs typeface="Microsoft Sans Serif"/>
              </a:rPr>
              <a:t> </a:t>
            </a:r>
            <a:r>
              <a:rPr sz="1800" dirty="0">
                <a:solidFill>
                  <a:srgbClr val="333333"/>
                </a:solidFill>
                <a:latin typeface="Microsoft Sans Serif"/>
                <a:cs typeface="Microsoft Sans Serif"/>
              </a:rPr>
              <a:t>ve</a:t>
            </a:r>
            <a:r>
              <a:rPr sz="1800" spc="30" dirty="0">
                <a:solidFill>
                  <a:srgbClr val="333333"/>
                </a:solidFill>
                <a:latin typeface="Microsoft Sans Serif"/>
                <a:cs typeface="Microsoft Sans Serif"/>
              </a:rPr>
              <a:t> </a:t>
            </a:r>
            <a:r>
              <a:rPr sz="1800" spc="-10" dirty="0">
                <a:solidFill>
                  <a:srgbClr val="333333"/>
                </a:solidFill>
                <a:latin typeface="Microsoft Sans Serif"/>
                <a:cs typeface="Microsoft Sans Serif"/>
              </a:rPr>
              <a:t>negatif</a:t>
            </a:r>
            <a:r>
              <a:rPr sz="1800" spc="50" dirty="0">
                <a:solidFill>
                  <a:srgbClr val="333333"/>
                </a:solidFill>
                <a:latin typeface="Microsoft Sans Serif"/>
                <a:cs typeface="Microsoft Sans Serif"/>
              </a:rPr>
              <a:t> </a:t>
            </a:r>
            <a:r>
              <a:rPr sz="1800" dirty="0">
                <a:solidFill>
                  <a:srgbClr val="333333"/>
                </a:solidFill>
                <a:latin typeface="Microsoft Sans Serif"/>
                <a:cs typeface="Microsoft Sans Serif"/>
              </a:rPr>
              <a:t>yorumların,</a:t>
            </a:r>
            <a:endParaRPr sz="1800">
              <a:latin typeface="Microsoft Sans Serif"/>
              <a:cs typeface="Microsoft Sans Serif"/>
            </a:endParaRPr>
          </a:p>
          <a:p>
            <a:pPr marL="698500" lvl="1" indent="-228600">
              <a:lnSpc>
                <a:spcPts val="2055"/>
              </a:lnSpc>
              <a:spcBef>
                <a:spcPts val="280"/>
              </a:spcBef>
              <a:buFont typeface="Arial MT"/>
              <a:buChar char="•"/>
              <a:tabLst>
                <a:tab pos="697865" algn="l"/>
                <a:tab pos="698500" algn="l"/>
              </a:tabLst>
            </a:pPr>
            <a:r>
              <a:rPr sz="1800" spc="-5" dirty="0">
                <a:solidFill>
                  <a:srgbClr val="333333"/>
                </a:solidFill>
                <a:latin typeface="Microsoft Sans Serif"/>
                <a:cs typeface="Microsoft Sans Serif"/>
              </a:rPr>
              <a:t>İzinsiz</a:t>
            </a:r>
            <a:r>
              <a:rPr sz="1800" spc="20" dirty="0">
                <a:solidFill>
                  <a:srgbClr val="333333"/>
                </a:solidFill>
                <a:latin typeface="Microsoft Sans Serif"/>
                <a:cs typeface="Microsoft Sans Serif"/>
              </a:rPr>
              <a:t> </a:t>
            </a:r>
            <a:r>
              <a:rPr sz="1800" spc="-5" dirty="0">
                <a:solidFill>
                  <a:srgbClr val="333333"/>
                </a:solidFill>
                <a:latin typeface="Microsoft Sans Serif"/>
                <a:cs typeface="Microsoft Sans Serif"/>
              </a:rPr>
              <a:t>fotoğraf</a:t>
            </a:r>
            <a:r>
              <a:rPr sz="1800" spc="35" dirty="0">
                <a:solidFill>
                  <a:srgbClr val="333333"/>
                </a:solidFill>
                <a:latin typeface="Microsoft Sans Serif"/>
                <a:cs typeface="Microsoft Sans Serif"/>
              </a:rPr>
              <a:t> </a:t>
            </a:r>
            <a:r>
              <a:rPr sz="1800" spc="10" dirty="0">
                <a:solidFill>
                  <a:srgbClr val="333333"/>
                </a:solidFill>
                <a:latin typeface="Microsoft Sans Serif"/>
                <a:cs typeface="Microsoft Sans Serif"/>
              </a:rPr>
              <a:t>paylaşımının,</a:t>
            </a:r>
            <a:r>
              <a:rPr sz="1800" spc="95" dirty="0">
                <a:solidFill>
                  <a:srgbClr val="333333"/>
                </a:solidFill>
                <a:latin typeface="Microsoft Sans Serif"/>
                <a:cs typeface="Microsoft Sans Serif"/>
              </a:rPr>
              <a:t> </a:t>
            </a:r>
            <a:r>
              <a:rPr sz="1800" spc="-5" dirty="0">
                <a:solidFill>
                  <a:srgbClr val="333333"/>
                </a:solidFill>
                <a:latin typeface="Microsoft Sans Serif"/>
                <a:cs typeface="Microsoft Sans Serif"/>
              </a:rPr>
              <a:t>e-posta,</a:t>
            </a:r>
            <a:r>
              <a:rPr sz="1800" spc="30" dirty="0">
                <a:solidFill>
                  <a:srgbClr val="333333"/>
                </a:solidFill>
                <a:latin typeface="Microsoft Sans Serif"/>
                <a:cs typeface="Microsoft Sans Serif"/>
              </a:rPr>
              <a:t> </a:t>
            </a:r>
            <a:r>
              <a:rPr sz="1800" spc="-20" dirty="0">
                <a:solidFill>
                  <a:srgbClr val="333333"/>
                </a:solidFill>
                <a:latin typeface="Microsoft Sans Serif"/>
                <a:cs typeface="Microsoft Sans Serif"/>
              </a:rPr>
              <a:t>web</a:t>
            </a:r>
            <a:r>
              <a:rPr sz="1800" spc="75" dirty="0">
                <a:solidFill>
                  <a:srgbClr val="333333"/>
                </a:solidFill>
                <a:latin typeface="Microsoft Sans Serif"/>
                <a:cs typeface="Microsoft Sans Serif"/>
              </a:rPr>
              <a:t> </a:t>
            </a:r>
            <a:r>
              <a:rPr sz="1800" spc="-10" dirty="0">
                <a:solidFill>
                  <a:srgbClr val="333333"/>
                </a:solidFill>
                <a:latin typeface="Microsoft Sans Serif"/>
                <a:cs typeface="Microsoft Sans Serif"/>
              </a:rPr>
              <a:t>siteleri,</a:t>
            </a:r>
            <a:r>
              <a:rPr sz="1800" spc="30" dirty="0">
                <a:solidFill>
                  <a:srgbClr val="333333"/>
                </a:solidFill>
                <a:latin typeface="Microsoft Sans Serif"/>
                <a:cs typeface="Microsoft Sans Serif"/>
              </a:rPr>
              <a:t> </a:t>
            </a:r>
            <a:r>
              <a:rPr sz="1800" spc="-10" dirty="0">
                <a:solidFill>
                  <a:srgbClr val="333333"/>
                </a:solidFill>
                <a:latin typeface="Microsoft Sans Serif"/>
                <a:cs typeface="Microsoft Sans Serif"/>
              </a:rPr>
              <a:t>sosyal</a:t>
            </a:r>
            <a:r>
              <a:rPr sz="1800" spc="60" dirty="0">
                <a:solidFill>
                  <a:srgbClr val="333333"/>
                </a:solidFill>
                <a:latin typeface="Microsoft Sans Serif"/>
                <a:cs typeface="Microsoft Sans Serif"/>
              </a:rPr>
              <a:t> </a:t>
            </a:r>
            <a:r>
              <a:rPr sz="1800" spc="-10" dirty="0">
                <a:solidFill>
                  <a:srgbClr val="333333"/>
                </a:solidFill>
                <a:latin typeface="Microsoft Sans Serif"/>
                <a:cs typeface="Microsoft Sans Serif"/>
              </a:rPr>
              <a:t>ağlar</a:t>
            </a:r>
            <a:r>
              <a:rPr sz="1800" spc="45" dirty="0">
                <a:solidFill>
                  <a:srgbClr val="333333"/>
                </a:solidFill>
                <a:latin typeface="Microsoft Sans Serif"/>
                <a:cs typeface="Microsoft Sans Serif"/>
              </a:rPr>
              <a:t> </a:t>
            </a:r>
            <a:r>
              <a:rPr sz="1800" dirty="0">
                <a:solidFill>
                  <a:srgbClr val="333333"/>
                </a:solidFill>
                <a:latin typeface="Microsoft Sans Serif"/>
                <a:cs typeface="Microsoft Sans Serif"/>
              </a:rPr>
              <a:t>ve</a:t>
            </a:r>
            <a:r>
              <a:rPr sz="1800" spc="25" dirty="0">
                <a:solidFill>
                  <a:srgbClr val="333333"/>
                </a:solidFill>
                <a:latin typeface="Microsoft Sans Serif"/>
                <a:cs typeface="Microsoft Sans Serif"/>
              </a:rPr>
              <a:t> </a:t>
            </a:r>
            <a:r>
              <a:rPr sz="1800" spc="-10" dirty="0">
                <a:solidFill>
                  <a:srgbClr val="333333"/>
                </a:solidFill>
                <a:latin typeface="Microsoft Sans Serif"/>
                <a:cs typeface="Microsoft Sans Serif"/>
              </a:rPr>
              <a:t>mesajlaşmalar</a:t>
            </a:r>
            <a:r>
              <a:rPr sz="1800" spc="55" dirty="0">
                <a:solidFill>
                  <a:srgbClr val="333333"/>
                </a:solidFill>
                <a:latin typeface="Microsoft Sans Serif"/>
                <a:cs typeface="Microsoft Sans Serif"/>
              </a:rPr>
              <a:t> </a:t>
            </a:r>
            <a:r>
              <a:rPr sz="1800" spc="20" dirty="0">
                <a:solidFill>
                  <a:srgbClr val="333333"/>
                </a:solidFill>
                <a:latin typeface="Microsoft Sans Serif"/>
                <a:cs typeface="Microsoft Sans Serif"/>
              </a:rPr>
              <a:t>aracılığı</a:t>
            </a:r>
            <a:r>
              <a:rPr sz="1800" spc="60" dirty="0">
                <a:solidFill>
                  <a:srgbClr val="333333"/>
                </a:solidFill>
                <a:latin typeface="Microsoft Sans Serif"/>
                <a:cs typeface="Microsoft Sans Serif"/>
              </a:rPr>
              <a:t> </a:t>
            </a:r>
            <a:r>
              <a:rPr sz="1800" spc="-15" dirty="0">
                <a:solidFill>
                  <a:srgbClr val="333333"/>
                </a:solidFill>
                <a:latin typeface="Microsoft Sans Serif"/>
                <a:cs typeface="Microsoft Sans Serif"/>
              </a:rPr>
              <a:t>ile</a:t>
            </a:r>
            <a:r>
              <a:rPr sz="1800" spc="35" dirty="0">
                <a:solidFill>
                  <a:srgbClr val="333333"/>
                </a:solidFill>
                <a:latin typeface="Microsoft Sans Serif"/>
                <a:cs typeface="Microsoft Sans Serif"/>
              </a:rPr>
              <a:t> </a:t>
            </a:r>
            <a:r>
              <a:rPr sz="1800" spc="20" dirty="0">
                <a:solidFill>
                  <a:srgbClr val="333333"/>
                </a:solidFill>
                <a:latin typeface="Microsoft Sans Serif"/>
                <a:cs typeface="Microsoft Sans Serif"/>
              </a:rPr>
              <a:t>kasıtlı</a:t>
            </a:r>
            <a:r>
              <a:rPr sz="1800" spc="35" dirty="0">
                <a:solidFill>
                  <a:srgbClr val="333333"/>
                </a:solidFill>
                <a:latin typeface="Microsoft Sans Serif"/>
                <a:cs typeface="Microsoft Sans Serif"/>
              </a:rPr>
              <a:t> </a:t>
            </a:r>
            <a:r>
              <a:rPr sz="1800" spc="-10" dirty="0">
                <a:solidFill>
                  <a:srgbClr val="333333"/>
                </a:solidFill>
                <a:latin typeface="Microsoft Sans Serif"/>
                <a:cs typeface="Microsoft Sans Serif"/>
              </a:rPr>
              <a:t>olarak</a:t>
            </a:r>
            <a:endParaRPr sz="1800">
              <a:latin typeface="Microsoft Sans Serif"/>
              <a:cs typeface="Microsoft Sans Serif"/>
            </a:endParaRPr>
          </a:p>
          <a:p>
            <a:pPr marL="698500">
              <a:lnSpc>
                <a:spcPts val="2055"/>
              </a:lnSpc>
            </a:pPr>
            <a:r>
              <a:rPr sz="1800" spc="-10" dirty="0">
                <a:solidFill>
                  <a:srgbClr val="333333"/>
                </a:solidFill>
                <a:latin typeface="Microsoft Sans Serif"/>
                <a:cs typeface="Microsoft Sans Serif"/>
              </a:rPr>
              <a:t>gerçekleştirilmesi</a:t>
            </a:r>
            <a:r>
              <a:rPr sz="1800" spc="30" dirty="0">
                <a:solidFill>
                  <a:srgbClr val="333333"/>
                </a:solidFill>
                <a:latin typeface="Microsoft Sans Serif"/>
                <a:cs typeface="Microsoft Sans Serif"/>
              </a:rPr>
              <a:t> </a:t>
            </a:r>
            <a:r>
              <a:rPr sz="1800" spc="-20" dirty="0">
                <a:solidFill>
                  <a:srgbClr val="333333"/>
                </a:solidFill>
                <a:latin typeface="Microsoft Sans Serif"/>
                <a:cs typeface="Microsoft Sans Serif"/>
              </a:rPr>
              <a:t>eylemidir.</a:t>
            </a:r>
            <a:endParaRPr sz="1800">
              <a:latin typeface="Microsoft Sans Serif"/>
              <a:cs typeface="Microsoft Sans Serif"/>
            </a:endParaRPr>
          </a:p>
          <a:p>
            <a:pPr>
              <a:lnSpc>
                <a:spcPct val="100000"/>
              </a:lnSpc>
              <a:spcBef>
                <a:spcPts val="40"/>
              </a:spcBef>
            </a:pPr>
            <a:endParaRPr sz="2600">
              <a:latin typeface="Microsoft Sans Serif"/>
              <a:cs typeface="Microsoft Sans Serif"/>
            </a:endParaRPr>
          </a:p>
          <a:p>
            <a:pPr marL="469900" marR="236854">
              <a:lnSpc>
                <a:spcPts val="1939"/>
              </a:lnSpc>
            </a:pPr>
            <a:r>
              <a:rPr sz="1800" spc="-5" dirty="0">
                <a:solidFill>
                  <a:srgbClr val="333333"/>
                </a:solidFill>
                <a:latin typeface="Microsoft Sans Serif"/>
                <a:cs typeface="Microsoft Sans Serif"/>
              </a:rPr>
              <a:t>Bir</a:t>
            </a:r>
            <a:r>
              <a:rPr sz="1800" spc="25" dirty="0">
                <a:solidFill>
                  <a:srgbClr val="333333"/>
                </a:solidFill>
                <a:latin typeface="Microsoft Sans Serif"/>
                <a:cs typeface="Microsoft Sans Serif"/>
              </a:rPr>
              <a:t> </a:t>
            </a:r>
            <a:r>
              <a:rPr sz="1800" spc="-5" dirty="0">
                <a:solidFill>
                  <a:srgbClr val="333333"/>
                </a:solidFill>
                <a:latin typeface="Microsoft Sans Serif"/>
                <a:cs typeface="Microsoft Sans Serif"/>
              </a:rPr>
              <a:t>başka</a:t>
            </a:r>
            <a:r>
              <a:rPr sz="1800" spc="40" dirty="0">
                <a:solidFill>
                  <a:srgbClr val="333333"/>
                </a:solidFill>
                <a:latin typeface="Microsoft Sans Serif"/>
                <a:cs typeface="Microsoft Sans Serif"/>
              </a:rPr>
              <a:t> </a:t>
            </a:r>
            <a:r>
              <a:rPr sz="1800" spc="-15" dirty="0">
                <a:solidFill>
                  <a:srgbClr val="333333"/>
                </a:solidFill>
                <a:latin typeface="Microsoft Sans Serif"/>
                <a:cs typeface="Microsoft Sans Serif"/>
              </a:rPr>
              <a:t>deyişle,</a:t>
            </a:r>
            <a:r>
              <a:rPr sz="1800" spc="65" dirty="0">
                <a:solidFill>
                  <a:srgbClr val="333333"/>
                </a:solidFill>
                <a:latin typeface="Microsoft Sans Serif"/>
                <a:cs typeface="Microsoft Sans Serif"/>
              </a:rPr>
              <a:t> </a:t>
            </a:r>
            <a:r>
              <a:rPr sz="1800" spc="5" dirty="0">
                <a:solidFill>
                  <a:srgbClr val="333333"/>
                </a:solidFill>
                <a:latin typeface="Microsoft Sans Serif"/>
                <a:cs typeface="Microsoft Sans Serif"/>
              </a:rPr>
              <a:t>kullanıcılara</a:t>
            </a:r>
            <a:r>
              <a:rPr sz="1800" spc="65" dirty="0">
                <a:solidFill>
                  <a:srgbClr val="333333"/>
                </a:solidFill>
                <a:latin typeface="Microsoft Sans Serif"/>
                <a:cs typeface="Microsoft Sans Serif"/>
              </a:rPr>
              <a:t> </a:t>
            </a:r>
            <a:r>
              <a:rPr sz="1800" spc="15" dirty="0">
                <a:solidFill>
                  <a:srgbClr val="333333"/>
                </a:solidFill>
                <a:latin typeface="Microsoft Sans Serif"/>
                <a:cs typeface="Microsoft Sans Serif"/>
              </a:rPr>
              <a:t>karşı</a:t>
            </a:r>
            <a:r>
              <a:rPr sz="1800" spc="30" dirty="0">
                <a:solidFill>
                  <a:srgbClr val="333333"/>
                </a:solidFill>
                <a:latin typeface="Microsoft Sans Serif"/>
                <a:cs typeface="Microsoft Sans Serif"/>
              </a:rPr>
              <a:t> </a:t>
            </a:r>
            <a:r>
              <a:rPr sz="1800" spc="-5" dirty="0">
                <a:solidFill>
                  <a:srgbClr val="333333"/>
                </a:solidFill>
                <a:latin typeface="Microsoft Sans Serif"/>
                <a:cs typeface="Microsoft Sans Serif"/>
              </a:rPr>
              <a:t>teknik</a:t>
            </a:r>
            <a:r>
              <a:rPr sz="1800" spc="30" dirty="0">
                <a:solidFill>
                  <a:srgbClr val="333333"/>
                </a:solidFill>
                <a:latin typeface="Microsoft Sans Serif"/>
                <a:cs typeface="Microsoft Sans Serif"/>
              </a:rPr>
              <a:t> </a:t>
            </a:r>
            <a:r>
              <a:rPr sz="1800" spc="-10" dirty="0">
                <a:solidFill>
                  <a:srgbClr val="333333"/>
                </a:solidFill>
                <a:latin typeface="Microsoft Sans Serif"/>
                <a:cs typeface="Microsoft Sans Serif"/>
              </a:rPr>
              <a:t>veya</a:t>
            </a:r>
            <a:r>
              <a:rPr sz="1800" spc="60" dirty="0">
                <a:solidFill>
                  <a:srgbClr val="333333"/>
                </a:solidFill>
                <a:latin typeface="Microsoft Sans Serif"/>
                <a:cs typeface="Microsoft Sans Serif"/>
              </a:rPr>
              <a:t> </a:t>
            </a:r>
            <a:r>
              <a:rPr sz="1800" spc="-15" dirty="0">
                <a:solidFill>
                  <a:srgbClr val="333333"/>
                </a:solidFill>
                <a:latin typeface="Microsoft Sans Serif"/>
                <a:cs typeface="Microsoft Sans Serif"/>
              </a:rPr>
              <a:t>ilişkisel</a:t>
            </a:r>
            <a:r>
              <a:rPr sz="1800" spc="35" dirty="0">
                <a:solidFill>
                  <a:srgbClr val="333333"/>
                </a:solidFill>
                <a:latin typeface="Microsoft Sans Serif"/>
                <a:cs typeface="Microsoft Sans Serif"/>
              </a:rPr>
              <a:t> </a:t>
            </a:r>
            <a:r>
              <a:rPr sz="1800" spc="-5" dirty="0">
                <a:solidFill>
                  <a:srgbClr val="333333"/>
                </a:solidFill>
                <a:latin typeface="Microsoft Sans Serif"/>
                <a:cs typeface="Microsoft Sans Serif"/>
              </a:rPr>
              <a:t>tarzda</a:t>
            </a:r>
            <a:r>
              <a:rPr sz="1800" spc="40" dirty="0">
                <a:solidFill>
                  <a:srgbClr val="333333"/>
                </a:solidFill>
                <a:latin typeface="Microsoft Sans Serif"/>
                <a:cs typeface="Microsoft Sans Serif"/>
              </a:rPr>
              <a:t> </a:t>
            </a:r>
            <a:r>
              <a:rPr sz="1800" spc="-5" dirty="0">
                <a:solidFill>
                  <a:srgbClr val="333333"/>
                </a:solidFill>
                <a:latin typeface="Microsoft Sans Serif"/>
                <a:cs typeface="Microsoft Sans Serif"/>
              </a:rPr>
              <a:t>zarar</a:t>
            </a:r>
            <a:r>
              <a:rPr sz="1800" spc="30" dirty="0">
                <a:solidFill>
                  <a:srgbClr val="333333"/>
                </a:solidFill>
                <a:latin typeface="Microsoft Sans Serif"/>
                <a:cs typeface="Microsoft Sans Serif"/>
              </a:rPr>
              <a:t> </a:t>
            </a:r>
            <a:r>
              <a:rPr sz="1800" spc="-5" dirty="0">
                <a:solidFill>
                  <a:srgbClr val="333333"/>
                </a:solidFill>
                <a:latin typeface="Microsoft Sans Serif"/>
                <a:cs typeface="Microsoft Sans Serif"/>
              </a:rPr>
              <a:t>verecek</a:t>
            </a:r>
            <a:r>
              <a:rPr sz="1800" spc="45" dirty="0">
                <a:solidFill>
                  <a:srgbClr val="333333"/>
                </a:solidFill>
                <a:latin typeface="Microsoft Sans Serif"/>
                <a:cs typeface="Microsoft Sans Serif"/>
              </a:rPr>
              <a:t> </a:t>
            </a:r>
            <a:r>
              <a:rPr sz="1800" spc="-15" dirty="0">
                <a:solidFill>
                  <a:srgbClr val="333333"/>
                </a:solidFill>
                <a:latin typeface="Microsoft Sans Serif"/>
                <a:cs typeface="Microsoft Sans Serif"/>
              </a:rPr>
              <a:t>bilgi</a:t>
            </a:r>
            <a:r>
              <a:rPr sz="1800" spc="40" dirty="0">
                <a:solidFill>
                  <a:srgbClr val="333333"/>
                </a:solidFill>
                <a:latin typeface="Microsoft Sans Serif"/>
                <a:cs typeface="Microsoft Sans Serif"/>
              </a:rPr>
              <a:t> </a:t>
            </a:r>
            <a:r>
              <a:rPr sz="1800" dirty="0">
                <a:solidFill>
                  <a:srgbClr val="333333"/>
                </a:solidFill>
                <a:latin typeface="Microsoft Sans Serif"/>
                <a:cs typeface="Microsoft Sans Serif"/>
              </a:rPr>
              <a:t>ve</a:t>
            </a:r>
            <a:r>
              <a:rPr sz="1800" spc="30" dirty="0">
                <a:solidFill>
                  <a:srgbClr val="333333"/>
                </a:solidFill>
                <a:latin typeface="Microsoft Sans Serif"/>
                <a:cs typeface="Microsoft Sans Serif"/>
              </a:rPr>
              <a:t> </a:t>
            </a:r>
            <a:r>
              <a:rPr sz="1800" spc="-15" dirty="0">
                <a:solidFill>
                  <a:srgbClr val="333333"/>
                </a:solidFill>
                <a:latin typeface="Microsoft Sans Serif"/>
                <a:cs typeface="Microsoft Sans Serif"/>
              </a:rPr>
              <a:t>iletişim</a:t>
            </a:r>
            <a:r>
              <a:rPr sz="1800" spc="45" dirty="0">
                <a:solidFill>
                  <a:srgbClr val="333333"/>
                </a:solidFill>
                <a:latin typeface="Microsoft Sans Serif"/>
                <a:cs typeface="Microsoft Sans Serif"/>
              </a:rPr>
              <a:t> </a:t>
            </a:r>
            <a:r>
              <a:rPr sz="1800" spc="-10" dirty="0">
                <a:solidFill>
                  <a:srgbClr val="333333"/>
                </a:solidFill>
                <a:latin typeface="Microsoft Sans Serif"/>
                <a:cs typeface="Microsoft Sans Serif"/>
              </a:rPr>
              <a:t>teknolojilerini </a:t>
            </a:r>
            <a:r>
              <a:rPr sz="1800" spc="-465" dirty="0">
                <a:solidFill>
                  <a:srgbClr val="333333"/>
                </a:solidFill>
                <a:latin typeface="Microsoft Sans Serif"/>
                <a:cs typeface="Microsoft Sans Serif"/>
              </a:rPr>
              <a:t> </a:t>
            </a:r>
            <a:r>
              <a:rPr sz="1800" spc="-10" dirty="0">
                <a:solidFill>
                  <a:srgbClr val="333333"/>
                </a:solidFill>
                <a:latin typeface="Microsoft Sans Serif"/>
                <a:cs typeface="Microsoft Sans Serif"/>
              </a:rPr>
              <a:t>kullanarak</a:t>
            </a:r>
            <a:r>
              <a:rPr sz="1800" spc="40" dirty="0">
                <a:solidFill>
                  <a:srgbClr val="333333"/>
                </a:solidFill>
                <a:latin typeface="Microsoft Sans Serif"/>
                <a:cs typeface="Microsoft Sans Serif"/>
              </a:rPr>
              <a:t> </a:t>
            </a:r>
            <a:r>
              <a:rPr sz="1800" dirty="0">
                <a:solidFill>
                  <a:srgbClr val="333333"/>
                </a:solidFill>
                <a:latin typeface="Microsoft Sans Serif"/>
                <a:cs typeface="Microsoft Sans Serif"/>
              </a:rPr>
              <a:t>yapılan</a:t>
            </a:r>
            <a:r>
              <a:rPr sz="1800" spc="65" dirty="0">
                <a:solidFill>
                  <a:srgbClr val="333333"/>
                </a:solidFill>
                <a:latin typeface="Microsoft Sans Serif"/>
                <a:cs typeface="Microsoft Sans Serif"/>
              </a:rPr>
              <a:t> </a:t>
            </a:r>
            <a:r>
              <a:rPr sz="1800" spc="-5" dirty="0">
                <a:solidFill>
                  <a:srgbClr val="333333"/>
                </a:solidFill>
                <a:latin typeface="Microsoft Sans Serif"/>
                <a:cs typeface="Microsoft Sans Serif"/>
              </a:rPr>
              <a:t>paylaşımlar</a:t>
            </a:r>
            <a:r>
              <a:rPr sz="1800" spc="75" dirty="0">
                <a:solidFill>
                  <a:srgbClr val="333333"/>
                </a:solidFill>
                <a:latin typeface="Microsoft Sans Serif"/>
                <a:cs typeface="Microsoft Sans Serif"/>
              </a:rPr>
              <a:t> </a:t>
            </a:r>
            <a:r>
              <a:rPr sz="1800" dirty="0">
                <a:solidFill>
                  <a:srgbClr val="333333"/>
                </a:solidFill>
                <a:latin typeface="Microsoft Sans Serif"/>
                <a:cs typeface="Microsoft Sans Serif"/>
              </a:rPr>
              <a:t>ve</a:t>
            </a:r>
            <a:r>
              <a:rPr sz="1800" spc="20" dirty="0">
                <a:solidFill>
                  <a:srgbClr val="333333"/>
                </a:solidFill>
                <a:latin typeface="Microsoft Sans Serif"/>
                <a:cs typeface="Microsoft Sans Serif"/>
              </a:rPr>
              <a:t> </a:t>
            </a:r>
            <a:r>
              <a:rPr sz="1800" dirty="0">
                <a:solidFill>
                  <a:srgbClr val="333333"/>
                </a:solidFill>
                <a:latin typeface="Microsoft Sans Serif"/>
                <a:cs typeface="Microsoft Sans Serif"/>
              </a:rPr>
              <a:t>davranışlar</a:t>
            </a:r>
            <a:r>
              <a:rPr sz="1800" spc="65" dirty="0">
                <a:solidFill>
                  <a:srgbClr val="333333"/>
                </a:solidFill>
                <a:latin typeface="Microsoft Sans Serif"/>
                <a:cs typeface="Microsoft Sans Serif"/>
              </a:rPr>
              <a:t> </a:t>
            </a:r>
            <a:r>
              <a:rPr sz="1800" spc="-10" dirty="0">
                <a:solidFill>
                  <a:srgbClr val="333333"/>
                </a:solidFill>
                <a:latin typeface="Microsoft Sans Serif"/>
                <a:cs typeface="Microsoft Sans Serif"/>
              </a:rPr>
              <a:t>siber</a:t>
            </a:r>
            <a:r>
              <a:rPr sz="1800" spc="20" dirty="0">
                <a:solidFill>
                  <a:srgbClr val="333333"/>
                </a:solidFill>
                <a:latin typeface="Microsoft Sans Serif"/>
                <a:cs typeface="Microsoft Sans Serif"/>
              </a:rPr>
              <a:t> </a:t>
            </a:r>
            <a:r>
              <a:rPr sz="1800" dirty="0">
                <a:solidFill>
                  <a:srgbClr val="333333"/>
                </a:solidFill>
                <a:latin typeface="Microsoft Sans Serif"/>
                <a:cs typeface="Microsoft Sans Serif"/>
              </a:rPr>
              <a:t>zorbalık</a:t>
            </a:r>
            <a:r>
              <a:rPr sz="1800" spc="50" dirty="0">
                <a:solidFill>
                  <a:srgbClr val="333333"/>
                </a:solidFill>
                <a:latin typeface="Microsoft Sans Serif"/>
                <a:cs typeface="Microsoft Sans Serif"/>
              </a:rPr>
              <a:t> </a:t>
            </a:r>
            <a:r>
              <a:rPr sz="1800" spc="5" dirty="0">
                <a:solidFill>
                  <a:srgbClr val="333333"/>
                </a:solidFill>
                <a:latin typeface="Microsoft Sans Serif"/>
                <a:cs typeface="Microsoft Sans Serif"/>
              </a:rPr>
              <a:t>kapsamına</a:t>
            </a:r>
            <a:r>
              <a:rPr sz="1800" spc="35" dirty="0">
                <a:solidFill>
                  <a:srgbClr val="333333"/>
                </a:solidFill>
                <a:latin typeface="Microsoft Sans Serif"/>
                <a:cs typeface="Microsoft Sans Serif"/>
              </a:rPr>
              <a:t> </a:t>
            </a:r>
            <a:r>
              <a:rPr sz="1800" spc="-25" dirty="0">
                <a:solidFill>
                  <a:srgbClr val="333333"/>
                </a:solidFill>
                <a:latin typeface="Microsoft Sans Serif"/>
                <a:cs typeface="Microsoft Sans Serif"/>
              </a:rPr>
              <a:t>girer.</a:t>
            </a:r>
            <a:endParaRPr sz="1800">
              <a:latin typeface="Microsoft Sans Serif"/>
              <a:cs typeface="Microsoft Sans Serif"/>
            </a:endParaRPr>
          </a:p>
          <a:p>
            <a:pPr>
              <a:lnSpc>
                <a:spcPct val="100000"/>
              </a:lnSpc>
            </a:pPr>
            <a:endParaRPr sz="2000">
              <a:latin typeface="Microsoft Sans Serif"/>
              <a:cs typeface="Microsoft Sans Serif"/>
            </a:endParaRPr>
          </a:p>
          <a:p>
            <a:pPr>
              <a:lnSpc>
                <a:spcPct val="100000"/>
              </a:lnSpc>
              <a:spcBef>
                <a:spcPts val="10"/>
              </a:spcBef>
            </a:pPr>
            <a:endParaRPr sz="2900">
              <a:latin typeface="Microsoft Sans Serif"/>
              <a:cs typeface="Microsoft Sans Serif"/>
            </a:endParaRPr>
          </a:p>
          <a:p>
            <a:pPr marL="241300" indent="-228600">
              <a:lnSpc>
                <a:spcPct val="100000"/>
              </a:lnSpc>
              <a:buFont typeface="Arial MT"/>
              <a:buChar char="•"/>
              <a:tabLst>
                <a:tab pos="241300" algn="l"/>
              </a:tabLst>
            </a:pPr>
            <a:r>
              <a:rPr sz="2400" spc="-10" dirty="0">
                <a:solidFill>
                  <a:srgbClr val="333333"/>
                </a:solidFill>
                <a:latin typeface="Microsoft Sans Serif"/>
                <a:cs typeface="Microsoft Sans Serif"/>
              </a:rPr>
              <a:t>Elektronik</a:t>
            </a:r>
            <a:r>
              <a:rPr sz="2400" spc="35" dirty="0">
                <a:solidFill>
                  <a:srgbClr val="333333"/>
                </a:solidFill>
                <a:latin typeface="Microsoft Sans Serif"/>
                <a:cs typeface="Microsoft Sans Serif"/>
              </a:rPr>
              <a:t> </a:t>
            </a:r>
            <a:r>
              <a:rPr sz="2400" spc="-5" dirty="0">
                <a:solidFill>
                  <a:srgbClr val="333333"/>
                </a:solidFill>
                <a:latin typeface="Microsoft Sans Serif"/>
                <a:cs typeface="Microsoft Sans Serif"/>
              </a:rPr>
              <a:t>ortamlarda</a:t>
            </a:r>
            <a:r>
              <a:rPr sz="2400" spc="40" dirty="0">
                <a:solidFill>
                  <a:srgbClr val="333333"/>
                </a:solidFill>
                <a:latin typeface="Microsoft Sans Serif"/>
                <a:cs typeface="Microsoft Sans Serif"/>
              </a:rPr>
              <a:t> </a:t>
            </a:r>
            <a:r>
              <a:rPr sz="2400" spc="5" dirty="0">
                <a:solidFill>
                  <a:srgbClr val="333333"/>
                </a:solidFill>
                <a:latin typeface="Microsoft Sans Serif"/>
                <a:cs typeface="Microsoft Sans Serif"/>
              </a:rPr>
              <a:t>yapılan</a:t>
            </a:r>
            <a:r>
              <a:rPr sz="2400" spc="65" dirty="0">
                <a:solidFill>
                  <a:srgbClr val="333333"/>
                </a:solidFill>
                <a:latin typeface="Microsoft Sans Serif"/>
                <a:cs typeface="Microsoft Sans Serif"/>
              </a:rPr>
              <a:t> </a:t>
            </a:r>
            <a:r>
              <a:rPr sz="2400" spc="5" dirty="0">
                <a:solidFill>
                  <a:srgbClr val="333333"/>
                </a:solidFill>
                <a:latin typeface="Microsoft Sans Serif"/>
                <a:cs typeface="Microsoft Sans Serif"/>
              </a:rPr>
              <a:t>zorbalık</a:t>
            </a:r>
            <a:endParaRPr sz="2400">
              <a:latin typeface="Microsoft Sans Serif"/>
              <a:cs typeface="Microsoft Sans Serif"/>
            </a:endParaRPr>
          </a:p>
          <a:p>
            <a:pPr marL="698500" lvl="1" indent="-228600">
              <a:lnSpc>
                <a:spcPct val="100000"/>
              </a:lnSpc>
              <a:spcBef>
                <a:spcPts val="270"/>
              </a:spcBef>
              <a:buFont typeface="Arial MT"/>
              <a:buChar char="•"/>
              <a:tabLst>
                <a:tab pos="697865" algn="l"/>
                <a:tab pos="698500" algn="l"/>
              </a:tabLst>
            </a:pPr>
            <a:r>
              <a:rPr sz="2000" spc="-5" dirty="0">
                <a:solidFill>
                  <a:srgbClr val="333333"/>
                </a:solidFill>
                <a:latin typeface="Microsoft Sans Serif"/>
                <a:cs typeface="Microsoft Sans Serif"/>
              </a:rPr>
              <a:t>“</a:t>
            </a:r>
            <a:r>
              <a:rPr sz="2000" b="1" spc="-5" dirty="0">
                <a:solidFill>
                  <a:srgbClr val="333333"/>
                </a:solidFill>
                <a:latin typeface="Arial"/>
                <a:cs typeface="Arial"/>
              </a:rPr>
              <a:t>elektronik</a:t>
            </a:r>
            <a:r>
              <a:rPr sz="2000" b="1" spc="-105" dirty="0">
                <a:solidFill>
                  <a:srgbClr val="333333"/>
                </a:solidFill>
                <a:latin typeface="Arial"/>
                <a:cs typeface="Arial"/>
              </a:rPr>
              <a:t> </a:t>
            </a:r>
            <a:r>
              <a:rPr sz="2000" b="1" dirty="0">
                <a:solidFill>
                  <a:srgbClr val="333333"/>
                </a:solidFill>
                <a:latin typeface="Arial"/>
                <a:cs typeface="Arial"/>
              </a:rPr>
              <a:t>zorbalık</a:t>
            </a:r>
            <a:r>
              <a:rPr sz="2000" dirty="0">
                <a:solidFill>
                  <a:srgbClr val="333333"/>
                </a:solidFill>
                <a:latin typeface="Microsoft Sans Serif"/>
                <a:cs typeface="Microsoft Sans Serif"/>
              </a:rPr>
              <a:t>”,</a:t>
            </a:r>
            <a:endParaRPr sz="2000">
              <a:latin typeface="Microsoft Sans Serif"/>
              <a:cs typeface="Microsoft Sans Serif"/>
            </a:endParaRPr>
          </a:p>
          <a:p>
            <a:pPr marL="698500" lvl="1" indent="-228600">
              <a:lnSpc>
                <a:spcPct val="100000"/>
              </a:lnSpc>
              <a:spcBef>
                <a:spcPts val="265"/>
              </a:spcBef>
              <a:buFont typeface="Arial MT"/>
              <a:buChar char="•"/>
              <a:tabLst>
                <a:tab pos="697865" algn="l"/>
                <a:tab pos="698500" algn="l"/>
              </a:tabLst>
            </a:pPr>
            <a:r>
              <a:rPr sz="2000" spc="-5" dirty="0">
                <a:solidFill>
                  <a:srgbClr val="333333"/>
                </a:solidFill>
                <a:latin typeface="Microsoft Sans Serif"/>
                <a:cs typeface="Microsoft Sans Serif"/>
              </a:rPr>
              <a:t>“</a:t>
            </a:r>
            <a:r>
              <a:rPr sz="2000" b="1" spc="-5" dirty="0">
                <a:solidFill>
                  <a:srgbClr val="333333"/>
                </a:solidFill>
                <a:latin typeface="Arial"/>
                <a:cs typeface="Arial"/>
              </a:rPr>
              <a:t>sanal</a:t>
            </a:r>
            <a:r>
              <a:rPr sz="2000" b="1" spc="-60" dirty="0">
                <a:solidFill>
                  <a:srgbClr val="333333"/>
                </a:solidFill>
                <a:latin typeface="Arial"/>
                <a:cs typeface="Arial"/>
              </a:rPr>
              <a:t> </a:t>
            </a:r>
            <a:r>
              <a:rPr sz="2000" b="1" dirty="0">
                <a:solidFill>
                  <a:srgbClr val="333333"/>
                </a:solidFill>
                <a:latin typeface="Arial"/>
                <a:cs typeface="Arial"/>
              </a:rPr>
              <a:t>zorbalık</a:t>
            </a:r>
            <a:r>
              <a:rPr sz="2000" dirty="0">
                <a:solidFill>
                  <a:srgbClr val="333333"/>
                </a:solidFill>
                <a:latin typeface="Microsoft Sans Serif"/>
                <a:cs typeface="Microsoft Sans Serif"/>
              </a:rPr>
              <a:t>”</a:t>
            </a:r>
            <a:r>
              <a:rPr sz="2000" spc="-40" dirty="0">
                <a:solidFill>
                  <a:srgbClr val="333333"/>
                </a:solidFill>
                <a:latin typeface="Microsoft Sans Serif"/>
                <a:cs typeface="Microsoft Sans Serif"/>
              </a:rPr>
              <a:t> </a:t>
            </a:r>
            <a:r>
              <a:rPr sz="2000" spc="-5" dirty="0">
                <a:solidFill>
                  <a:srgbClr val="333333"/>
                </a:solidFill>
                <a:latin typeface="Microsoft Sans Serif"/>
                <a:cs typeface="Microsoft Sans Serif"/>
              </a:rPr>
              <a:t>veya</a:t>
            </a:r>
            <a:endParaRPr sz="2000">
              <a:latin typeface="Microsoft Sans Serif"/>
              <a:cs typeface="Microsoft Sans Serif"/>
            </a:endParaRPr>
          </a:p>
          <a:p>
            <a:pPr marL="698500" lvl="1" indent="-228600">
              <a:lnSpc>
                <a:spcPct val="100000"/>
              </a:lnSpc>
              <a:spcBef>
                <a:spcPts val="204"/>
              </a:spcBef>
              <a:buFont typeface="Arial MT"/>
              <a:buChar char="•"/>
              <a:tabLst>
                <a:tab pos="697865" algn="l"/>
                <a:tab pos="698500" algn="l"/>
              </a:tabLst>
            </a:pPr>
            <a:r>
              <a:rPr sz="2000" spc="-5" dirty="0">
                <a:solidFill>
                  <a:srgbClr val="333333"/>
                </a:solidFill>
                <a:latin typeface="Microsoft Sans Serif"/>
                <a:cs typeface="Microsoft Sans Serif"/>
              </a:rPr>
              <a:t>“</a:t>
            </a:r>
            <a:r>
              <a:rPr sz="2000" b="1" spc="-5" dirty="0">
                <a:solidFill>
                  <a:srgbClr val="333333"/>
                </a:solidFill>
                <a:latin typeface="Arial"/>
                <a:cs typeface="Arial"/>
              </a:rPr>
              <a:t>siber</a:t>
            </a:r>
            <a:r>
              <a:rPr sz="2000" b="1" spc="-30" dirty="0">
                <a:solidFill>
                  <a:srgbClr val="333333"/>
                </a:solidFill>
                <a:latin typeface="Arial"/>
                <a:cs typeface="Arial"/>
              </a:rPr>
              <a:t> </a:t>
            </a:r>
            <a:r>
              <a:rPr sz="2000" b="1" dirty="0">
                <a:solidFill>
                  <a:srgbClr val="333333"/>
                </a:solidFill>
                <a:latin typeface="Arial"/>
                <a:cs typeface="Arial"/>
              </a:rPr>
              <a:t>zorbalık</a:t>
            </a:r>
            <a:r>
              <a:rPr sz="2000" dirty="0">
                <a:solidFill>
                  <a:srgbClr val="333333"/>
                </a:solidFill>
                <a:latin typeface="Microsoft Sans Serif"/>
                <a:cs typeface="Microsoft Sans Serif"/>
              </a:rPr>
              <a:t>”</a:t>
            </a:r>
            <a:r>
              <a:rPr sz="2000" spc="-15" dirty="0">
                <a:solidFill>
                  <a:srgbClr val="333333"/>
                </a:solidFill>
                <a:latin typeface="Microsoft Sans Serif"/>
                <a:cs typeface="Microsoft Sans Serif"/>
              </a:rPr>
              <a:t> </a:t>
            </a:r>
            <a:r>
              <a:rPr sz="2000" spc="-5" dirty="0">
                <a:solidFill>
                  <a:srgbClr val="333333"/>
                </a:solidFill>
                <a:latin typeface="Microsoft Sans Serif"/>
                <a:cs typeface="Microsoft Sans Serif"/>
              </a:rPr>
              <a:t>olarak</a:t>
            </a:r>
            <a:r>
              <a:rPr sz="2000" dirty="0">
                <a:solidFill>
                  <a:srgbClr val="333333"/>
                </a:solidFill>
                <a:latin typeface="Microsoft Sans Serif"/>
                <a:cs typeface="Microsoft Sans Serif"/>
              </a:rPr>
              <a:t> </a:t>
            </a:r>
            <a:r>
              <a:rPr sz="2000" spc="-5" dirty="0">
                <a:solidFill>
                  <a:srgbClr val="333333"/>
                </a:solidFill>
                <a:latin typeface="Microsoft Sans Serif"/>
                <a:cs typeface="Microsoft Sans Serif"/>
              </a:rPr>
              <a:t>da</a:t>
            </a:r>
            <a:r>
              <a:rPr sz="2000" spc="10" dirty="0">
                <a:solidFill>
                  <a:srgbClr val="333333"/>
                </a:solidFill>
                <a:latin typeface="Microsoft Sans Serif"/>
                <a:cs typeface="Microsoft Sans Serif"/>
              </a:rPr>
              <a:t> </a:t>
            </a:r>
            <a:r>
              <a:rPr sz="2000" spc="5" dirty="0">
                <a:solidFill>
                  <a:srgbClr val="333333"/>
                </a:solidFill>
                <a:latin typeface="Microsoft Sans Serif"/>
                <a:cs typeface="Microsoft Sans Serif"/>
              </a:rPr>
              <a:t>adlandırılır.</a:t>
            </a:r>
            <a:endParaRPr sz="2000">
              <a:latin typeface="Microsoft Sans Serif"/>
              <a:cs typeface="Microsoft Sans Serif"/>
            </a:endParaRPr>
          </a:p>
        </p:txBody>
      </p:sp>
      <p:pic>
        <p:nvPicPr>
          <p:cNvPr id="3" name="object 3"/>
          <p:cNvPicPr/>
          <p:nvPr/>
        </p:nvPicPr>
        <p:blipFill>
          <a:blip r:embed="rId2" cstate="print"/>
          <a:stretch>
            <a:fillRect/>
          </a:stretch>
        </p:blipFill>
        <p:spPr>
          <a:xfrm>
            <a:off x="6391655" y="3302508"/>
            <a:ext cx="4362395" cy="30540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3585845" cy="697230"/>
          </a:xfrm>
          <a:prstGeom prst="rect">
            <a:avLst/>
          </a:prstGeom>
        </p:spPr>
        <p:txBody>
          <a:bodyPr vert="horz" wrap="square" lIns="0" tIns="13335" rIns="0" bIns="0" rtlCol="0">
            <a:spAutoFit/>
          </a:bodyPr>
          <a:lstStyle/>
          <a:p>
            <a:pPr marL="12700">
              <a:lnSpc>
                <a:spcPct val="100000"/>
              </a:lnSpc>
              <a:spcBef>
                <a:spcPts val="105"/>
              </a:spcBef>
            </a:pPr>
            <a:r>
              <a:rPr sz="4400" b="0" u="none" dirty="0">
                <a:solidFill>
                  <a:srgbClr val="000000"/>
                </a:solidFill>
                <a:latin typeface="Calibri Light"/>
                <a:cs typeface="Calibri Light"/>
              </a:rPr>
              <a:t>SİBER</a:t>
            </a:r>
            <a:r>
              <a:rPr sz="4400" b="0" u="none" spc="-114" dirty="0">
                <a:solidFill>
                  <a:srgbClr val="000000"/>
                </a:solidFill>
                <a:latin typeface="Calibri Light"/>
                <a:cs typeface="Calibri Light"/>
              </a:rPr>
              <a:t> </a:t>
            </a:r>
            <a:r>
              <a:rPr sz="4400" b="0" u="none" spc="-15" dirty="0">
                <a:solidFill>
                  <a:srgbClr val="000000"/>
                </a:solidFill>
                <a:latin typeface="Calibri Light"/>
                <a:cs typeface="Calibri Light"/>
              </a:rPr>
              <a:t>ZORBALIK</a:t>
            </a:r>
            <a:endParaRPr sz="4400">
              <a:latin typeface="Calibri Light"/>
              <a:cs typeface="Calibri Light"/>
            </a:endParaRPr>
          </a:p>
        </p:txBody>
      </p:sp>
      <p:pic>
        <p:nvPicPr>
          <p:cNvPr id="3" name="object 3"/>
          <p:cNvPicPr/>
          <p:nvPr/>
        </p:nvPicPr>
        <p:blipFill>
          <a:blip r:embed="rId2" cstate="print"/>
          <a:stretch>
            <a:fillRect/>
          </a:stretch>
        </p:blipFill>
        <p:spPr>
          <a:xfrm>
            <a:off x="1025652" y="1757172"/>
            <a:ext cx="10140696" cy="47350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32204" y="487680"/>
            <a:ext cx="8525570" cy="5882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1713864" cy="697230"/>
          </a:xfrm>
          <a:prstGeom prst="rect">
            <a:avLst/>
          </a:prstGeom>
        </p:spPr>
        <p:txBody>
          <a:bodyPr vert="horz" wrap="square" lIns="0" tIns="13335" rIns="0" bIns="0" rtlCol="0">
            <a:spAutoFit/>
          </a:bodyPr>
          <a:lstStyle/>
          <a:p>
            <a:pPr marL="12700">
              <a:lnSpc>
                <a:spcPct val="100000"/>
              </a:lnSpc>
              <a:spcBef>
                <a:spcPts val="105"/>
              </a:spcBef>
            </a:pPr>
            <a:r>
              <a:rPr sz="4400" b="0" u="none" dirty="0">
                <a:solidFill>
                  <a:srgbClr val="000000"/>
                </a:solidFill>
                <a:latin typeface="Calibri Light"/>
                <a:cs typeface="Calibri Light"/>
              </a:rPr>
              <a:t>9</a:t>
            </a:r>
            <a:r>
              <a:rPr sz="4400" b="0" u="none" spc="-65" dirty="0">
                <a:solidFill>
                  <a:srgbClr val="000000"/>
                </a:solidFill>
                <a:latin typeface="Calibri Light"/>
                <a:cs typeface="Calibri Light"/>
              </a:rPr>
              <a:t> </a:t>
            </a:r>
            <a:r>
              <a:rPr sz="4400" b="0" u="none" spc="-10" dirty="0">
                <a:solidFill>
                  <a:srgbClr val="000000"/>
                </a:solidFill>
                <a:latin typeface="Calibri Light"/>
                <a:cs typeface="Calibri Light"/>
              </a:rPr>
              <a:t>Şubat</a:t>
            </a:r>
            <a:endParaRPr sz="4400">
              <a:latin typeface="Calibri Light"/>
              <a:cs typeface="Calibri Light"/>
            </a:endParaRPr>
          </a:p>
        </p:txBody>
      </p:sp>
      <p:sp>
        <p:nvSpPr>
          <p:cNvPr id="3" name="object 3"/>
          <p:cNvSpPr txBox="1"/>
          <p:nvPr/>
        </p:nvSpPr>
        <p:spPr>
          <a:xfrm>
            <a:off x="916939" y="1793493"/>
            <a:ext cx="6765925" cy="452120"/>
          </a:xfrm>
          <a:prstGeom prst="rect">
            <a:avLst/>
          </a:prstGeom>
        </p:spPr>
        <p:txBody>
          <a:bodyPr vert="horz" wrap="square" lIns="0" tIns="12065" rIns="0" bIns="0" rtlCol="0">
            <a:spAutoFit/>
          </a:bodyPr>
          <a:lstStyle/>
          <a:p>
            <a:pPr marL="241300" indent="-228600">
              <a:lnSpc>
                <a:spcPct val="100000"/>
              </a:lnSpc>
              <a:spcBef>
                <a:spcPts val="95"/>
              </a:spcBef>
              <a:buFont typeface="Arial MT"/>
              <a:buChar char="•"/>
              <a:tabLst>
                <a:tab pos="241300" algn="l"/>
              </a:tabLst>
            </a:pPr>
            <a:r>
              <a:rPr sz="2800" spc="-10" dirty="0">
                <a:latin typeface="Calibri"/>
                <a:cs typeface="Calibri"/>
              </a:rPr>
              <a:t>Güvenli</a:t>
            </a:r>
            <a:r>
              <a:rPr sz="2800" spc="10" dirty="0">
                <a:latin typeface="Calibri"/>
                <a:cs typeface="Calibri"/>
              </a:rPr>
              <a:t> </a:t>
            </a:r>
            <a:r>
              <a:rPr sz="2800" spc="-10" dirty="0">
                <a:latin typeface="Calibri"/>
                <a:cs typeface="Calibri"/>
              </a:rPr>
              <a:t>İnternet</a:t>
            </a:r>
            <a:r>
              <a:rPr sz="2800" spc="-5" dirty="0">
                <a:latin typeface="Calibri"/>
                <a:cs typeface="Calibri"/>
              </a:rPr>
              <a:t> Günü</a:t>
            </a:r>
            <a:r>
              <a:rPr sz="2800" spc="25" dirty="0">
                <a:latin typeface="Calibri"/>
                <a:cs typeface="Calibri"/>
              </a:rPr>
              <a:t> </a:t>
            </a:r>
            <a:r>
              <a:rPr sz="2800" spc="-15" dirty="0">
                <a:latin typeface="Calibri"/>
                <a:cs typeface="Calibri"/>
              </a:rPr>
              <a:t>olarak</a:t>
            </a:r>
            <a:r>
              <a:rPr sz="2800" dirty="0">
                <a:latin typeface="Calibri"/>
                <a:cs typeface="Calibri"/>
              </a:rPr>
              <a:t> </a:t>
            </a:r>
            <a:r>
              <a:rPr sz="2800" spc="-30" dirty="0">
                <a:latin typeface="Calibri"/>
                <a:cs typeface="Calibri"/>
              </a:rPr>
              <a:t>kutlanmaktadır.</a:t>
            </a:r>
            <a:endParaRPr sz="2800">
              <a:latin typeface="Calibri"/>
              <a:cs typeface="Calibri"/>
            </a:endParaRPr>
          </a:p>
        </p:txBody>
      </p:sp>
      <p:pic>
        <p:nvPicPr>
          <p:cNvPr id="4" name="object 4"/>
          <p:cNvPicPr/>
          <p:nvPr/>
        </p:nvPicPr>
        <p:blipFill>
          <a:blip r:embed="rId2" cstate="print"/>
          <a:stretch>
            <a:fillRect/>
          </a:stretch>
        </p:blipFill>
        <p:spPr>
          <a:xfrm>
            <a:off x="80772" y="2414014"/>
            <a:ext cx="12036552" cy="43525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825498"/>
            <a:ext cx="10209530" cy="4020185"/>
          </a:xfrm>
          <a:prstGeom prst="rect">
            <a:avLst/>
          </a:prstGeom>
        </p:spPr>
        <p:txBody>
          <a:bodyPr vert="horz" wrap="square" lIns="0" tIns="13335" rIns="0" bIns="0" rtlCol="0">
            <a:spAutoFit/>
          </a:bodyPr>
          <a:lstStyle/>
          <a:p>
            <a:pPr marL="355600" indent="-343535">
              <a:lnSpc>
                <a:spcPts val="1555"/>
              </a:lnSpc>
              <a:spcBef>
                <a:spcPts val="105"/>
              </a:spcBef>
              <a:buSzPct val="71428"/>
              <a:buFont typeface="Symbol"/>
              <a:buChar char=""/>
              <a:tabLst>
                <a:tab pos="355600" algn="l"/>
                <a:tab pos="356235" algn="l"/>
              </a:tabLst>
            </a:pPr>
            <a:r>
              <a:rPr sz="1400" dirty="0">
                <a:solidFill>
                  <a:srgbClr val="333333"/>
                </a:solidFill>
                <a:latin typeface="Microsoft Sans Serif"/>
                <a:cs typeface="Microsoft Sans Serif"/>
              </a:rPr>
              <a:t>Siber Zorbalık </a:t>
            </a:r>
            <a:r>
              <a:rPr sz="1400" spc="-10" dirty="0">
                <a:solidFill>
                  <a:srgbClr val="333333"/>
                </a:solidFill>
                <a:latin typeface="Microsoft Sans Serif"/>
                <a:cs typeface="Microsoft Sans Serif"/>
              </a:rPr>
              <a:t>ile</a:t>
            </a:r>
            <a:r>
              <a:rPr sz="1400" spc="20" dirty="0">
                <a:solidFill>
                  <a:srgbClr val="333333"/>
                </a:solidFill>
                <a:latin typeface="Microsoft Sans Serif"/>
                <a:cs typeface="Microsoft Sans Serif"/>
              </a:rPr>
              <a:t> </a:t>
            </a:r>
            <a:r>
              <a:rPr sz="1400" spc="-10" dirty="0">
                <a:solidFill>
                  <a:srgbClr val="333333"/>
                </a:solidFill>
                <a:latin typeface="Microsoft Sans Serif"/>
                <a:cs typeface="Microsoft Sans Serif"/>
              </a:rPr>
              <a:t>ilgili</a:t>
            </a:r>
            <a:r>
              <a:rPr sz="1400" spc="15" dirty="0">
                <a:solidFill>
                  <a:srgbClr val="333333"/>
                </a:solidFill>
                <a:latin typeface="Microsoft Sans Serif"/>
                <a:cs typeface="Microsoft Sans Serif"/>
              </a:rPr>
              <a:t> </a:t>
            </a:r>
            <a:r>
              <a:rPr sz="1400" dirty="0">
                <a:solidFill>
                  <a:srgbClr val="333333"/>
                </a:solidFill>
                <a:latin typeface="Microsoft Sans Serif"/>
                <a:cs typeface="Microsoft Sans Serif"/>
              </a:rPr>
              <a:t>aşağıdaki</a:t>
            </a:r>
            <a:r>
              <a:rPr sz="1400" spc="-5" dirty="0">
                <a:solidFill>
                  <a:srgbClr val="333333"/>
                </a:solidFill>
                <a:latin typeface="Microsoft Sans Serif"/>
                <a:cs typeface="Microsoft Sans Serif"/>
              </a:rPr>
              <a:t> linkteki</a:t>
            </a:r>
            <a:r>
              <a:rPr sz="1400" spc="-20" dirty="0">
                <a:solidFill>
                  <a:srgbClr val="333333"/>
                </a:solidFill>
                <a:latin typeface="Microsoft Sans Serif"/>
                <a:cs typeface="Microsoft Sans Serif"/>
              </a:rPr>
              <a:t> </a:t>
            </a:r>
            <a:r>
              <a:rPr sz="1400" spc="-10" dirty="0">
                <a:solidFill>
                  <a:srgbClr val="333333"/>
                </a:solidFill>
                <a:latin typeface="Microsoft Sans Serif"/>
                <a:cs typeface="Microsoft Sans Serif"/>
              </a:rPr>
              <a:t>video</a:t>
            </a:r>
            <a:r>
              <a:rPr sz="1400" spc="15" dirty="0">
                <a:solidFill>
                  <a:srgbClr val="333333"/>
                </a:solidFill>
                <a:latin typeface="Microsoft Sans Serif"/>
                <a:cs typeface="Microsoft Sans Serif"/>
              </a:rPr>
              <a:t> </a:t>
            </a:r>
            <a:r>
              <a:rPr sz="1400" spc="-5" dirty="0">
                <a:solidFill>
                  <a:srgbClr val="333333"/>
                </a:solidFill>
                <a:latin typeface="Microsoft Sans Serif"/>
                <a:cs typeface="Microsoft Sans Serif"/>
              </a:rPr>
              <a:t>da</a:t>
            </a:r>
            <a:r>
              <a:rPr sz="1400" spc="20" dirty="0">
                <a:solidFill>
                  <a:srgbClr val="333333"/>
                </a:solidFill>
                <a:latin typeface="Microsoft Sans Serif"/>
                <a:cs typeface="Microsoft Sans Serif"/>
              </a:rPr>
              <a:t> </a:t>
            </a:r>
            <a:r>
              <a:rPr sz="1400" spc="-5" dirty="0">
                <a:solidFill>
                  <a:srgbClr val="333333"/>
                </a:solidFill>
                <a:latin typeface="Microsoft Sans Serif"/>
                <a:cs typeface="Microsoft Sans Serif"/>
              </a:rPr>
              <a:t>size</a:t>
            </a:r>
            <a:r>
              <a:rPr sz="1400" spc="5" dirty="0">
                <a:solidFill>
                  <a:srgbClr val="333333"/>
                </a:solidFill>
                <a:latin typeface="Microsoft Sans Serif"/>
                <a:cs typeface="Microsoft Sans Serif"/>
              </a:rPr>
              <a:t> </a:t>
            </a:r>
            <a:r>
              <a:rPr sz="1400" spc="-10" dirty="0">
                <a:solidFill>
                  <a:srgbClr val="333333"/>
                </a:solidFill>
                <a:latin typeface="Microsoft Sans Serif"/>
                <a:cs typeface="Microsoft Sans Serif"/>
              </a:rPr>
              <a:t>yol</a:t>
            </a:r>
            <a:r>
              <a:rPr sz="1400" spc="25" dirty="0">
                <a:solidFill>
                  <a:srgbClr val="333333"/>
                </a:solidFill>
                <a:latin typeface="Microsoft Sans Serif"/>
                <a:cs typeface="Microsoft Sans Serif"/>
              </a:rPr>
              <a:t> </a:t>
            </a:r>
            <a:r>
              <a:rPr sz="1400" spc="-10" dirty="0">
                <a:solidFill>
                  <a:srgbClr val="333333"/>
                </a:solidFill>
                <a:latin typeface="Microsoft Sans Serif"/>
                <a:cs typeface="Microsoft Sans Serif"/>
              </a:rPr>
              <a:t>gösterebilir:</a:t>
            </a:r>
            <a:endParaRPr sz="1400">
              <a:latin typeface="Microsoft Sans Serif"/>
              <a:cs typeface="Microsoft Sans Serif"/>
            </a:endParaRPr>
          </a:p>
          <a:p>
            <a:pPr marL="355600">
              <a:lnSpc>
                <a:spcPts val="1555"/>
              </a:lnSpc>
            </a:pPr>
            <a:r>
              <a:rPr sz="1400" b="1" u="heavy" spc="-10" dirty="0">
                <a:solidFill>
                  <a:srgbClr val="0462C1"/>
                </a:solidFill>
                <a:uFill>
                  <a:solidFill>
                    <a:srgbClr val="0462C1"/>
                  </a:solidFill>
                </a:uFill>
                <a:latin typeface="Arial"/>
                <a:cs typeface="Arial"/>
                <a:hlinkClick r:id="rId2"/>
              </a:rPr>
              <a:t>https://www.youtube.com/watch?v=4cEDB2BKe4o</a:t>
            </a:r>
            <a:endParaRPr sz="1400">
              <a:latin typeface="Arial"/>
              <a:cs typeface="Arial"/>
            </a:endParaRPr>
          </a:p>
          <a:p>
            <a:pPr>
              <a:lnSpc>
                <a:spcPct val="100000"/>
              </a:lnSpc>
              <a:spcBef>
                <a:spcPts val="5"/>
              </a:spcBef>
            </a:pPr>
            <a:endParaRPr sz="1400">
              <a:latin typeface="Arial"/>
              <a:cs typeface="Arial"/>
            </a:endParaRPr>
          </a:p>
          <a:p>
            <a:pPr marL="355600" indent="-343535">
              <a:lnSpc>
                <a:spcPts val="1550"/>
              </a:lnSpc>
              <a:spcBef>
                <a:spcPts val="5"/>
              </a:spcBef>
              <a:buSzPct val="71428"/>
              <a:buFont typeface="Symbol"/>
              <a:buChar char=""/>
              <a:tabLst>
                <a:tab pos="355600" algn="l"/>
                <a:tab pos="356235" algn="l"/>
              </a:tabLst>
            </a:pPr>
            <a:r>
              <a:rPr sz="1400" spc="-5" dirty="0">
                <a:solidFill>
                  <a:srgbClr val="333333"/>
                </a:solidFill>
                <a:latin typeface="Microsoft Sans Serif"/>
                <a:cs typeface="Microsoft Sans Serif"/>
              </a:rPr>
              <a:t>Facebook’ta</a:t>
            </a:r>
            <a:r>
              <a:rPr sz="1400" spc="-30" dirty="0">
                <a:solidFill>
                  <a:srgbClr val="333333"/>
                </a:solidFill>
                <a:latin typeface="Microsoft Sans Serif"/>
                <a:cs typeface="Microsoft Sans Serif"/>
              </a:rPr>
              <a:t> </a:t>
            </a:r>
            <a:r>
              <a:rPr sz="1400" spc="-5" dirty="0">
                <a:solidFill>
                  <a:srgbClr val="333333"/>
                </a:solidFill>
                <a:latin typeface="Microsoft Sans Serif"/>
                <a:cs typeface="Microsoft Sans Serif"/>
              </a:rPr>
              <a:t>yaşanan</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bir</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siber</a:t>
            </a:r>
            <a:r>
              <a:rPr sz="1400" spc="-15" dirty="0">
                <a:solidFill>
                  <a:srgbClr val="333333"/>
                </a:solidFill>
                <a:latin typeface="Microsoft Sans Serif"/>
                <a:cs typeface="Microsoft Sans Serif"/>
              </a:rPr>
              <a:t> </a:t>
            </a:r>
            <a:r>
              <a:rPr sz="1400" spc="10" dirty="0">
                <a:solidFill>
                  <a:srgbClr val="333333"/>
                </a:solidFill>
                <a:latin typeface="Microsoft Sans Serif"/>
                <a:cs typeface="Microsoft Sans Serif"/>
              </a:rPr>
              <a:t>zorbalığı</a:t>
            </a:r>
            <a:r>
              <a:rPr sz="1400" spc="-20" dirty="0">
                <a:solidFill>
                  <a:srgbClr val="333333"/>
                </a:solidFill>
                <a:latin typeface="Microsoft Sans Serif"/>
                <a:cs typeface="Microsoft Sans Serif"/>
              </a:rPr>
              <a:t> </a:t>
            </a:r>
            <a:r>
              <a:rPr sz="1400" spc="-10" dirty="0">
                <a:solidFill>
                  <a:srgbClr val="333333"/>
                </a:solidFill>
                <a:latin typeface="Microsoft Sans Serif"/>
                <a:cs typeface="Microsoft Sans Serif"/>
              </a:rPr>
              <a:t>ve</a:t>
            </a:r>
            <a:r>
              <a:rPr sz="1400" spc="35" dirty="0">
                <a:solidFill>
                  <a:srgbClr val="333333"/>
                </a:solidFill>
                <a:latin typeface="Microsoft Sans Serif"/>
                <a:cs typeface="Microsoft Sans Serif"/>
              </a:rPr>
              <a:t> </a:t>
            </a:r>
            <a:r>
              <a:rPr sz="1400" spc="-5" dirty="0">
                <a:solidFill>
                  <a:srgbClr val="333333"/>
                </a:solidFill>
                <a:latin typeface="Microsoft Sans Serif"/>
                <a:cs typeface="Microsoft Sans Serif"/>
              </a:rPr>
              <a:t>kötüye </a:t>
            </a:r>
            <a:r>
              <a:rPr sz="1400" spc="10" dirty="0">
                <a:solidFill>
                  <a:srgbClr val="333333"/>
                </a:solidFill>
                <a:latin typeface="Microsoft Sans Serif"/>
                <a:cs typeface="Microsoft Sans Serif"/>
              </a:rPr>
              <a:t>kullanımı</a:t>
            </a:r>
            <a:r>
              <a:rPr sz="1400" spc="-5" dirty="0">
                <a:solidFill>
                  <a:srgbClr val="333333"/>
                </a:solidFill>
                <a:latin typeface="Microsoft Sans Serif"/>
                <a:cs typeface="Microsoft Sans Serif"/>
              </a:rPr>
              <a:t> şikâyet etmek için:</a:t>
            </a:r>
            <a:endParaRPr sz="1400">
              <a:latin typeface="Microsoft Sans Serif"/>
              <a:cs typeface="Microsoft Sans Serif"/>
            </a:endParaRPr>
          </a:p>
          <a:p>
            <a:pPr marL="355600">
              <a:lnSpc>
                <a:spcPts val="1550"/>
              </a:lnSpc>
            </a:pPr>
            <a:r>
              <a:rPr sz="1400" b="1" u="heavy" spc="-10" dirty="0">
                <a:solidFill>
                  <a:srgbClr val="0462C1"/>
                </a:solidFill>
                <a:uFill>
                  <a:solidFill>
                    <a:srgbClr val="0462C1"/>
                  </a:solidFill>
                </a:uFill>
                <a:latin typeface="Arial"/>
                <a:cs typeface="Arial"/>
                <a:hlinkClick r:id="rId3"/>
              </a:rPr>
              <a:t>https://www.facebook.com/help/420576171311103/</a:t>
            </a:r>
            <a:endParaRPr sz="1400">
              <a:latin typeface="Arial"/>
              <a:cs typeface="Arial"/>
            </a:endParaRPr>
          </a:p>
          <a:p>
            <a:pPr>
              <a:lnSpc>
                <a:spcPct val="100000"/>
              </a:lnSpc>
              <a:spcBef>
                <a:spcPts val="5"/>
              </a:spcBef>
            </a:pPr>
            <a:endParaRPr sz="1400">
              <a:latin typeface="Arial"/>
              <a:cs typeface="Arial"/>
            </a:endParaRPr>
          </a:p>
          <a:p>
            <a:pPr marL="355600" indent="-343535">
              <a:lnSpc>
                <a:spcPts val="1555"/>
              </a:lnSpc>
              <a:spcBef>
                <a:spcPts val="5"/>
              </a:spcBef>
              <a:buSzPct val="71428"/>
              <a:buFont typeface="Symbol"/>
              <a:buChar char=""/>
              <a:tabLst>
                <a:tab pos="355600" algn="l"/>
                <a:tab pos="356235" algn="l"/>
              </a:tabLst>
            </a:pPr>
            <a:r>
              <a:rPr sz="1400" spc="-5" dirty="0">
                <a:solidFill>
                  <a:srgbClr val="333333"/>
                </a:solidFill>
                <a:latin typeface="Microsoft Sans Serif"/>
                <a:cs typeface="Microsoft Sans Serif"/>
              </a:rPr>
              <a:t>Facebook’un</a:t>
            </a:r>
            <a:r>
              <a:rPr sz="1400" spc="-30" dirty="0">
                <a:solidFill>
                  <a:srgbClr val="333333"/>
                </a:solidFill>
                <a:latin typeface="Microsoft Sans Serif"/>
                <a:cs typeface="Microsoft Sans Serif"/>
              </a:rPr>
              <a:t> </a:t>
            </a:r>
            <a:r>
              <a:rPr sz="1400" spc="10" dirty="0">
                <a:solidFill>
                  <a:srgbClr val="333333"/>
                </a:solidFill>
                <a:latin typeface="Microsoft Sans Serif"/>
                <a:cs typeface="Microsoft Sans Serif"/>
              </a:rPr>
              <a:t>Zorbalığı</a:t>
            </a:r>
            <a:r>
              <a:rPr sz="1400" spc="-5" dirty="0">
                <a:solidFill>
                  <a:srgbClr val="333333"/>
                </a:solidFill>
                <a:latin typeface="Microsoft Sans Serif"/>
                <a:cs typeface="Microsoft Sans Serif"/>
              </a:rPr>
              <a:t> Önleme</a:t>
            </a:r>
            <a:r>
              <a:rPr sz="1400" spc="-10" dirty="0">
                <a:solidFill>
                  <a:srgbClr val="333333"/>
                </a:solidFill>
                <a:latin typeface="Microsoft Sans Serif"/>
                <a:cs typeface="Microsoft Sans Serif"/>
              </a:rPr>
              <a:t> </a:t>
            </a:r>
            <a:r>
              <a:rPr sz="1400" spc="-5" dirty="0">
                <a:solidFill>
                  <a:srgbClr val="333333"/>
                </a:solidFill>
                <a:latin typeface="Microsoft Sans Serif"/>
                <a:cs typeface="Microsoft Sans Serif"/>
              </a:rPr>
              <a:t>Merkezi</a:t>
            </a:r>
            <a:r>
              <a:rPr sz="1400" spc="-10" dirty="0">
                <a:solidFill>
                  <a:srgbClr val="333333"/>
                </a:solidFill>
                <a:latin typeface="Microsoft Sans Serif"/>
                <a:cs typeface="Microsoft Sans Serif"/>
              </a:rPr>
              <a:t> </a:t>
            </a:r>
            <a:r>
              <a:rPr sz="1400" spc="-5" dirty="0">
                <a:solidFill>
                  <a:srgbClr val="333333"/>
                </a:solidFill>
                <a:latin typeface="Microsoft Sans Serif"/>
                <a:cs typeface="Microsoft Sans Serif"/>
              </a:rPr>
              <a:t>bu</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konuda</a:t>
            </a:r>
            <a:r>
              <a:rPr sz="1400" spc="-15" dirty="0">
                <a:solidFill>
                  <a:srgbClr val="333333"/>
                </a:solidFill>
                <a:latin typeface="Microsoft Sans Serif"/>
                <a:cs typeface="Microsoft Sans Serif"/>
              </a:rPr>
              <a:t> </a:t>
            </a:r>
            <a:r>
              <a:rPr sz="1400" spc="-10" dirty="0">
                <a:solidFill>
                  <a:srgbClr val="333333"/>
                </a:solidFill>
                <a:latin typeface="Microsoft Sans Serif"/>
                <a:cs typeface="Microsoft Sans Serif"/>
              </a:rPr>
              <a:t>önemli</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bir</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kaynak:</a:t>
            </a:r>
            <a:endParaRPr sz="1400">
              <a:latin typeface="Microsoft Sans Serif"/>
              <a:cs typeface="Microsoft Sans Serif"/>
            </a:endParaRPr>
          </a:p>
          <a:p>
            <a:pPr marL="355600">
              <a:lnSpc>
                <a:spcPts val="1555"/>
              </a:lnSpc>
            </a:pPr>
            <a:r>
              <a:rPr sz="1400" b="1" u="heavy" spc="-10" dirty="0">
                <a:solidFill>
                  <a:srgbClr val="0462C1"/>
                </a:solidFill>
                <a:uFill>
                  <a:solidFill>
                    <a:srgbClr val="0462C1"/>
                  </a:solidFill>
                </a:uFill>
                <a:latin typeface="Arial"/>
                <a:cs typeface="Arial"/>
                <a:hlinkClick r:id="rId4"/>
              </a:rPr>
              <a:t>https://www.facebook.com/safety/bullying</a:t>
            </a:r>
            <a:endParaRPr sz="1400">
              <a:latin typeface="Arial"/>
              <a:cs typeface="Arial"/>
            </a:endParaRPr>
          </a:p>
          <a:p>
            <a:pPr>
              <a:lnSpc>
                <a:spcPct val="100000"/>
              </a:lnSpc>
              <a:spcBef>
                <a:spcPts val="5"/>
              </a:spcBef>
            </a:pPr>
            <a:endParaRPr sz="1400">
              <a:latin typeface="Arial"/>
              <a:cs typeface="Arial"/>
            </a:endParaRPr>
          </a:p>
          <a:p>
            <a:pPr marL="355600" indent="-343535">
              <a:lnSpc>
                <a:spcPts val="1550"/>
              </a:lnSpc>
              <a:spcBef>
                <a:spcPts val="5"/>
              </a:spcBef>
              <a:buSzPct val="71428"/>
              <a:buFont typeface="Symbol"/>
              <a:buChar char=""/>
              <a:tabLst>
                <a:tab pos="355600" algn="l"/>
                <a:tab pos="356235" algn="l"/>
              </a:tabLst>
            </a:pPr>
            <a:r>
              <a:rPr sz="1400" spc="-10" dirty="0">
                <a:solidFill>
                  <a:srgbClr val="333333"/>
                </a:solidFill>
                <a:latin typeface="Microsoft Sans Serif"/>
                <a:cs typeface="Microsoft Sans Serif"/>
              </a:rPr>
              <a:t>Twitter’da </a:t>
            </a:r>
            <a:r>
              <a:rPr sz="1400" spc="-5" dirty="0">
                <a:solidFill>
                  <a:srgbClr val="333333"/>
                </a:solidFill>
                <a:latin typeface="Microsoft Sans Serif"/>
                <a:cs typeface="Microsoft Sans Serif"/>
              </a:rPr>
              <a:t>yaşanan</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bir</a:t>
            </a:r>
            <a:r>
              <a:rPr sz="1400" spc="10" dirty="0">
                <a:solidFill>
                  <a:srgbClr val="333333"/>
                </a:solidFill>
                <a:latin typeface="Microsoft Sans Serif"/>
                <a:cs typeface="Microsoft Sans Serif"/>
              </a:rPr>
              <a:t> </a:t>
            </a:r>
            <a:r>
              <a:rPr sz="1400" spc="-5" dirty="0">
                <a:solidFill>
                  <a:srgbClr val="333333"/>
                </a:solidFill>
                <a:latin typeface="Microsoft Sans Serif"/>
                <a:cs typeface="Microsoft Sans Serif"/>
              </a:rPr>
              <a:t>siber</a:t>
            </a:r>
            <a:r>
              <a:rPr sz="1400" spc="-10" dirty="0">
                <a:solidFill>
                  <a:srgbClr val="333333"/>
                </a:solidFill>
                <a:latin typeface="Microsoft Sans Serif"/>
                <a:cs typeface="Microsoft Sans Serif"/>
              </a:rPr>
              <a:t> </a:t>
            </a:r>
            <a:r>
              <a:rPr sz="1400" spc="10" dirty="0">
                <a:solidFill>
                  <a:srgbClr val="333333"/>
                </a:solidFill>
                <a:latin typeface="Microsoft Sans Serif"/>
                <a:cs typeface="Microsoft Sans Serif"/>
              </a:rPr>
              <a:t>zorbalığı</a:t>
            </a:r>
            <a:r>
              <a:rPr sz="1400" spc="-20" dirty="0">
                <a:solidFill>
                  <a:srgbClr val="333333"/>
                </a:solidFill>
                <a:latin typeface="Microsoft Sans Serif"/>
                <a:cs typeface="Microsoft Sans Serif"/>
              </a:rPr>
              <a:t> </a:t>
            </a:r>
            <a:r>
              <a:rPr sz="1400" spc="-10" dirty="0">
                <a:solidFill>
                  <a:srgbClr val="333333"/>
                </a:solidFill>
                <a:latin typeface="Microsoft Sans Serif"/>
                <a:cs typeface="Microsoft Sans Serif"/>
              </a:rPr>
              <a:t>ve</a:t>
            </a:r>
            <a:r>
              <a:rPr sz="1400" spc="25" dirty="0">
                <a:solidFill>
                  <a:srgbClr val="333333"/>
                </a:solidFill>
                <a:latin typeface="Microsoft Sans Serif"/>
                <a:cs typeface="Microsoft Sans Serif"/>
              </a:rPr>
              <a:t> </a:t>
            </a:r>
            <a:r>
              <a:rPr sz="1400" spc="-5" dirty="0">
                <a:solidFill>
                  <a:srgbClr val="333333"/>
                </a:solidFill>
                <a:latin typeface="Microsoft Sans Serif"/>
                <a:cs typeface="Microsoft Sans Serif"/>
              </a:rPr>
              <a:t>kötüye</a:t>
            </a:r>
            <a:r>
              <a:rPr sz="1400" dirty="0">
                <a:solidFill>
                  <a:srgbClr val="333333"/>
                </a:solidFill>
                <a:latin typeface="Microsoft Sans Serif"/>
                <a:cs typeface="Microsoft Sans Serif"/>
              </a:rPr>
              <a:t> </a:t>
            </a:r>
            <a:r>
              <a:rPr sz="1400" spc="10" dirty="0">
                <a:solidFill>
                  <a:srgbClr val="333333"/>
                </a:solidFill>
                <a:latin typeface="Microsoft Sans Serif"/>
                <a:cs typeface="Microsoft Sans Serif"/>
              </a:rPr>
              <a:t>kullanımı</a:t>
            </a:r>
            <a:r>
              <a:rPr sz="1400" spc="-10" dirty="0">
                <a:solidFill>
                  <a:srgbClr val="333333"/>
                </a:solidFill>
                <a:latin typeface="Microsoft Sans Serif"/>
                <a:cs typeface="Microsoft Sans Serif"/>
              </a:rPr>
              <a:t> </a:t>
            </a:r>
            <a:r>
              <a:rPr sz="1400" spc="-5" dirty="0">
                <a:solidFill>
                  <a:srgbClr val="333333"/>
                </a:solidFill>
                <a:latin typeface="Microsoft Sans Serif"/>
                <a:cs typeface="Microsoft Sans Serif"/>
              </a:rPr>
              <a:t>şikâyet</a:t>
            </a:r>
            <a:r>
              <a:rPr sz="1400" spc="5" dirty="0">
                <a:solidFill>
                  <a:srgbClr val="333333"/>
                </a:solidFill>
                <a:latin typeface="Microsoft Sans Serif"/>
                <a:cs typeface="Microsoft Sans Serif"/>
              </a:rPr>
              <a:t> </a:t>
            </a:r>
            <a:r>
              <a:rPr sz="1400" spc="-5" dirty="0">
                <a:solidFill>
                  <a:srgbClr val="333333"/>
                </a:solidFill>
                <a:latin typeface="Microsoft Sans Serif"/>
                <a:cs typeface="Microsoft Sans Serif"/>
              </a:rPr>
              <a:t>etmek</a:t>
            </a:r>
            <a:r>
              <a:rPr sz="1400" spc="-10" dirty="0">
                <a:solidFill>
                  <a:srgbClr val="333333"/>
                </a:solidFill>
                <a:latin typeface="Microsoft Sans Serif"/>
                <a:cs typeface="Microsoft Sans Serif"/>
              </a:rPr>
              <a:t> için:</a:t>
            </a:r>
            <a:endParaRPr sz="1400">
              <a:latin typeface="Microsoft Sans Serif"/>
              <a:cs typeface="Microsoft Sans Serif"/>
            </a:endParaRPr>
          </a:p>
          <a:p>
            <a:pPr marL="355600">
              <a:lnSpc>
                <a:spcPts val="1550"/>
              </a:lnSpc>
            </a:pPr>
            <a:r>
              <a:rPr sz="1400" b="1" u="heavy" spc="-10" dirty="0">
                <a:solidFill>
                  <a:srgbClr val="0462C1"/>
                </a:solidFill>
                <a:uFill>
                  <a:solidFill>
                    <a:srgbClr val="0462C1"/>
                  </a:solidFill>
                </a:uFill>
                <a:latin typeface="Arial"/>
                <a:cs typeface="Arial"/>
                <a:hlinkClick r:id="rId5"/>
              </a:rPr>
              <a:t>https://support.twitter.com/groups/57-safety-security/topics/240-online-safety-basics/articles/15794-abusive-behavior</a:t>
            </a:r>
            <a:endParaRPr sz="1400">
              <a:latin typeface="Arial"/>
              <a:cs typeface="Arial"/>
            </a:endParaRPr>
          </a:p>
          <a:p>
            <a:pPr>
              <a:lnSpc>
                <a:spcPct val="100000"/>
              </a:lnSpc>
              <a:spcBef>
                <a:spcPts val="20"/>
              </a:spcBef>
            </a:pPr>
            <a:endParaRPr sz="1400">
              <a:latin typeface="Arial"/>
              <a:cs typeface="Arial"/>
            </a:endParaRPr>
          </a:p>
          <a:p>
            <a:pPr marL="355600" indent="-343535">
              <a:lnSpc>
                <a:spcPts val="1550"/>
              </a:lnSpc>
              <a:buSzPct val="71428"/>
              <a:buFont typeface="Symbol"/>
              <a:buChar char=""/>
              <a:tabLst>
                <a:tab pos="355600" algn="l"/>
                <a:tab pos="356235" algn="l"/>
              </a:tabLst>
            </a:pPr>
            <a:r>
              <a:rPr sz="1400" spc="-20" dirty="0">
                <a:solidFill>
                  <a:srgbClr val="333333"/>
                </a:solidFill>
                <a:latin typeface="Microsoft Sans Serif"/>
                <a:cs typeface="Microsoft Sans Serif"/>
              </a:rPr>
              <a:t>Youtube’da </a:t>
            </a:r>
            <a:r>
              <a:rPr sz="1400" spc="-5" dirty="0">
                <a:solidFill>
                  <a:srgbClr val="333333"/>
                </a:solidFill>
                <a:latin typeface="Microsoft Sans Serif"/>
                <a:cs typeface="Microsoft Sans Serif"/>
              </a:rPr>
              <a:t>yaşanan</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bir</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siber </a:t>
            </a:r>
            <a:r>
              <a:rPr sz="1400" spc="10" dirty="0">
                <a:solidFill>
                  <a:srgbClr val="333333"/>
                </a:solidFill>
                <a:latin typeface="Microsoft Sans Serif"/>
                <a:cs typeface="Microsoft Sans Serif"/>
              </a:rPr>
              <a:t>zorbalığı</a:t>
            </a:r>
            <a:r>
              <a:rPr sz="1400" spc="-15" dirty="0">
                <a:solidFill>
                  <a:srgbClr val="333333"/>
                </a:solidFill>
                <a:latin typeface="Microsoft Sans Serif"/>
                <a:cs typeface="Microsoft Sans Serif"/>
              </a:rPr>
              <a:t> </a:t>
            </a:r>
            <a:r>
              <a:rPr sz="1400" spc="-10" dirty="0">
                <a:solidFill>
                  <a:srgbClr val="333333"/>
                </a:solidFill>
                <a:latin typeface="Microsoft Sans Serif"/>
                <a:cs typeface="Microsoft Sans Serif"/>
              </a:rPr>
              <a:t>ve</a:t>
            </a:r>
            <a:r>
              <a:rPr sz="1400" spc="25" dirty="0">
                <a:solidFill>
                  <a:srgbClr val="333333"/>
                </a:solidFill>
                <a:latin typeface="Microsoft Sans Serif"/>
                <a:cs typeface="Microsoft Sans Serif"/>
              </a:rPr>
              <a:t> </a:t>
            </a:r>
            <a:r>
              <a:rPr sz="1400" spc="-5" dirty="0">
                <a:solidFill>
                  <a:srgbClr val="333333"/>
                </a:solidFill>
                <a:latin typeface="Microsoft Sans Serif"/>
                <a:cs typeface="Microsoft Sans Serif"/>
              </a:rPr>
              <a:t>kötüye </a:t>
            </a:r>
            <a:r>
              <a:rPr sz="1400" spc="10" dirty="0">
                <a:solidFill>
                  <a:srgbClr val="333333"/>
                </a:solidFill>
                <a:latin typeface="Microsoft Sans Serif"/>
                <a:cs typeface="Microsoft Sans Serif"/>
              </a:rPr>
              <a:t>kullanımı</a:t>
            </a:r>
            <a:r>
              <a:rPr sz="1400" spc="-5" dirty="0">
                <a:solidFill>
                  <a:srgbClr val="333333"/>
                </a:solidFill>
                <a:latin typeface="Microsoft Sans Serif"/>
                <a:cs typeface="Microsoft Sans Serif"/>
              </a:rPr>
              <a:t> şikâyet</a:t>
            </a:r>
            <a:r>
              <a:rPr sz="1400" spc="5" dirty="0">
                <a:solidFill>
                  <a:srgbClr val="333333"/>
                </a:solidFill>
                <a:latin typeface="Microsoft Sans Serif"/>
                <a:cs typeface="Microsoft Sans Serif"/>
              </a:rPr>
              <a:t> </a:t>
            </a:r>
            <a:r>
              <a:rPr sz="1400" spc="-5" dirty="0">
                <a:solidFill>
                  <a:srgbClr val="333333"/>
                </a:solidFill>
                <a:latin typeface="Microsoft Sans Serif"/>
                <a:cs typeface="Microsoft Sans Serif"/>
              </a:rPr>
              <a:t>etmek </a:t>
            </a:r>
            <a:r>
              <a:rPr sz="1400" spc="-10" dirty="0">
                <a:solidFill>
                  <a:srgbClr val="333333"/>
                </a:solidFill>
                <a:latin typeface="Microsoft Sans Serif"/>
                <a:cs typeface="Microsoft Sans Serif"/>
              </a:rPr>
              <a:t>için:</a:t>
            </a:r>
            <a:endParaRPr sz="1400">
              <a:latin typeface="Microsoft Sans Serif"/>
              <a:cs typeface="Microsoft Sans Serif"/>
            </a:endParaRPr>
          </a:p>
          <a:p>
            <a:pPr marL="355600">
              <a:lnSpc>
                <a:spcPts val="1550"/>
              </a:lnSpc>
            </a:pPr>
            <a:r>
              <a:rPr sz="1400" b="1" u="heavy" spc="-5" dirty="0">
                <a:solidFill>
                  <a:srgbClr val="0462C1"/>
                </a:solidFill>
                <a:uFill>
                  <a:solidFill>
                    <a:srgbClr val="0462C1"/>
                  </a:solidFill>
                </a:uFill>
                <a:latin typeface="Arial"/>
                <a:cs typeface="Arial"/>
                <a:hlinkClick r:id="rId6"/>
              </a:rPr>
              <a:t>https://support.google.com/youtube/answer/2802268?hl=tr&amp;ref_topic=2803240</a:t>
            </a:r>
            <a:endParaRPr sz="1400">
              <a:latin typeface="Arial"/>
              <a:cs typeface="Arial"/>
            </a:endParaRPr>
          </a:p>
          <a:p>
            <a:pPr>
              <a:lnSpc>
                <a:spcPct val="100000"/>
              </a:lnSpc>
              <a:spcBef>
                <a:spcPts val="10"/>
              </a:spcBef>
            </a:pPr>
            <a:endParaRPr sz="1400">
              <a:latin typeface="Arial"/>
              <a:cs typeface="Arial"/>
            </a:endParaRPr>
          </a:p>
          <a:p>
            <a:pPr marL="355600" indent="-343535">
              <a:lnSpc>
                <a:spcPts val="1555"/>
              </a:lnSpc>
              <a:buSzPct val="71428"/>
              <a:buFont typeface="Symbol"/>
              <a:buChar char=""/>
              <a:tabLst>
                <a:tab pos="355600" algn="l"/>
                <a:tab pos="356235" algn="l"/>
              </a:tabLst>
            </a:pPr>
            <a:r>
              <a:rPr sz="1400" dirty="0">
                <a:solidFill>
                  <a:srgbClr val="333333"/>
                </a:solidFill>
                <a:latin typeface="Microsoft Sans Serif"/>
                <a:cs typeface="Microsoft Sans Serif"/>
              </a:rPr>
              <a:t>Siber Zorbalık</a:t>
            </a:r>
            <a:r>
              <a:rPr sz="1400" spc="-5" dirty="0">
                <a:solidFill>
                  <a:srgbClr val="333333"/>
                </a:solidFill>
                <a:latin typeface="Microsoft Sans Serif"/>
                <a:cs typeface="Microsoft Sans Serif"/>
              </a:rPr>
              <a:t> nedir?</a:t>
            </a:r>
            <a:r>
              <a:rPr sz="1400" spc="-10" dirty="0">
                <a:solidFill>
                  <a:srgbClr val="333333"/>
                </a:solidFill>
                <a:latin typeface="Microsoft Sans Serif"/>
                <a:cs typeface="Microsoft Sans Serif"/>
              </a:rPr>
              <a:t> </a:t>
            </a:r>
            <a:r>
              <a:rPr sz="1400" spc="5" dirty="0">
                <a:solidFill>
                  <a:srgbClr val="333333"/>
                </a:solidFill>
                <a:latin typeface="Microsoft Sans Serif"/>
                <a:cs typeface="Microsoft Sans Serif"/>
              </a:rPr>
              <a:t>Nasıl</a:t>
            </a:r>
            <a:r>
              <a:rPr sz="1400" spc="20" dirty="0">
                <a:solidFill>
                  <a:srgbClr val="333333"/>
                </a:solidFill>
                <a:latin typeface="Microsoft Sans Serif"/>
                <a:cs typeface="Microsoft Sans Serif"/>
              </a:rPr>
              <a:t> </a:t>
            </a:r>
            <a:r>
              <a:rPr sz="1400" spc="-5" dirty="0">
                <a:solidFill>
                  <a:srgbClr val="333333"/>
                </a:solidFill>
                <a:latin typeface="Microsoft Sans Serif"/>
                <a:cs typeface="Microsoft Sans Serif"/>
              </a:rPr>
              <a:t>mücadele</a:t>
            </a:r>
            <a:r>
              <a:rPr sz="1400" spc="-10" dirty="0">
                <a:solidFill>
                  <a:srgbClr val="333333"/>
                </a:solidFill>
                <a:latin typeface="Microsoft Sans Serif"/>
                <a:cs typeface="Microsoft Sans Serif"/>
              </a:rPr>
              <a:t> edilir?</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(Ebeveyn</a:t>
            </a:r>
            <a:r>
              <a:rPr sz="1400" spc="30" dirty="0">
                <a:solidFill>
                  <a:srgbClr val="333333"/>
                </a:solidFill>
                <a:latin typeface="Microsoft Sans Serif"/>
                <a:cs typeface="Microsoft Sans Serif"/>
              </a:rPr>
              <a:t> </a:t>
            </a:r>
            <a:r>
              <a:rPr sz="1400" spc="-10" dirty="0">
                <a:solidFill>
                  <a:srgbClr val="333333"/>
                </a:solidFill>
                <a:latin typeface="Microsoft Sans Serif"/>
                <a:cs typeface="Microsoft Sans Serif"/>
              </a:rPr>
              <a:t>ve</a:t>
            </a:r>
            <a:r>
              <a:rPr sz="1400" spc="25" dirty="0">
                <a:solidFill>
                  <a:srgbClr val="333333"/>
                </a:solidFill>
                <a:latin typeface="Microsoft Sans Serif"/>
                <a:cs typeface="Microsoft Sans Serif"/>
              </a:rPr>
              <a:t> </a:t>
            </a:r>
            <a:r>
              <a:rPr sz="1400" spc="-5" dirty="0">
                <a:solidFill>
                  <a:srgbClr val="333333"/>
                </a:solidFill>
                <a:latin typeface="Microsoft Sans Serif"/>
                <a:cs typeface="Microsoft Sans Serif"/>
              </a:rPr>
              <a:t>Öğretmenlere</a:t>
            </a:r>
            <a:r>
              <a:rPr sz="1400" spc="-30" dirty="0">
                <a:solidFill>
                  <a:srgbClr val="333333"/>
                </a:solidFill>
                <a:latin typeface="Microsoft Sans Serif"/>
                <a:cs typeface="Microsoft Sans Serif"/>
              </a:rPr>
              <a:t> </a:t>
            </a:r>
            <a:r>
              <a:rPr sz="1400" spc="-10" dirty="0">
                <a:solidFill>
                  <a:srgbClr val="333333"/>
                </a:solidFill>
                <a:latin typeface="Microsoft Sans Serif"/>
                <a:cs typeface="Microsoft Sans Serif"/>
              </a:rPr>
              <a:t>yönelik</a:t>
            </a:r>
            <a:r>
              <a:rPr sz="1400" spc="20" dirty="0">
                <a:solidFill>
                  <a:srgbClr val="333333"/>
                </a:solidFill>
                <a:latin typeface="Microsoft Sans Serif"/>
                <a:cs typeface="Microsoft Sans Serif"/>
              </a:rPr>
              <a:t> </a:t>
            </a:r>
            <a:r>
              <a:rPr sz="1400" spc="5" dirty="0">
                <a:solidFill>
                  <a:srgbClr val="333333"/>
                </a:solidFill>
                <a:latin typeface="Microsoft Sans Serif"/>
                <a:cs typeface="Microsoft Sans Serif"/>
              </a:rPr>
              <a:t>kitapçık)</a:t>
            </a:r>
            <a:endParaRPr sz="1400">
              <a:latin typeface="Microsoft Sans Serif"/>
              <a:cs typeface="Microsoft Sans Serif"/>
            </a:endParaRPr>
          </a:p>
          <a:p>
            <a:pPr marL="355600">
              <a:lnSpc>
                <a:spcPts val="1555"/>
              </a:lnSpc>
            </a:pPr>
            <a:r>
              <a:rPr sz="1400" b="1" u="heavy" spc="-10" dirty="0">
                <a:solidFill>
                  <a:srgbClr val="0462C1"/>
                </a:solidFill>
                <a:uFill>
                  <a:solidFill>
                    <a:srgbClr val="0462C1"/>
                  </a:solidFill>
                </a:uFill>
                <a:latin typeface="Arial"/>
                <a:cs typeface="Arial"/>
                <a:hlinkClick r:id="rId7"/>
              </a:rPr>
              <a:t>Ebeveyn</a:t>
            </a:r>
            <a:r>
              <a:rPr sz="1400" b="1" u="heavy" spc="5" dirty="0">
                <a:solidFill>
                  <a:srgbClr val="0462C1"/>
                </a:solidFill>
                <a:uFill>
                  <a:solidFill>
                    <a:srgbClr val="0462C1"/>
                  </a:solidFill>
                </a:uFill>
                <a:latin typeface="Arial"/>
                <a:cs typeface="Arial"/>
                <a:hlinkClick r:id="rId7"/>
              </a:rPr>
              <a:t> </a:t>
            </a:r>
            <a:r>
              <a:rPr sz="1400" b="1" u="heavy" spc="-10" dirty="0">
                <a:solidFill>
                  <a:srgbClr val="0462C1"/>
                </a:solidFill>
                <a:uFill>
                  <a:solidFill>
                    <a:srgbClr val="0462C1"/>
                  </a:solidFill>
                </a:uFill>
                <a:latin typeface="Arial"/>
                <a:cs typeface="Arial"/>
                <a:hlinkClick r:id="rId7"/>
              </a:rPr>
              <a:t>ve </a:t>
            </a:r>
            <a:r>
              <a:rPr sz="1400" b="1" u="heavy" spc="-5" dirty="0">
                <a:solidFill>
                  <a:srgbClr val="0462C1"/>
                </a:solidFill>
                <a:uFill>
                  <a:solidFill>
                    <a:srgbClr val="0462C1"/>
                  </a:solidFill>
                </a:uFill>
                <a:latin typeface="Arial"/>
                <a:cs typeface="Arial"/>
                <a:hlinkClick r:id="rId7"/>
              </a:rPr>
              <a:t>Öğretmenler</a:t>
            </a:r>
            <a:r>
              <a:rPr sz="1400" b="1" u="heavy" spc="-50" dirty="0">
                <a:solidFill>
                  <a:srgbClr val="0462C1"/>
                </a:solidFill>
                <a:uFill>
                  <a:solidFill>
                    <a:srgbClr val="0462C1"/>
                  </a:solidFill>
                </a:uFill>
                <a:latin typeface="Arial"/>
                <a:cs typeface="Arial"/>
                <a:hlinkClick r:id="rId7"/>
              </a:rPr>
              <a:t> </a:t>
            </a:r>
            <a:r>
              <a:rPr sz="1400" b="1" u="heavy" dirty="0">
                <a:solidFill>
                  <a:srgbClr val="0462C1"/>
                </a:solidFill>
                <a:uFill>
                  <a:solidFill>
                    <a:srgbClr val="0462C1"/>
                  </a:solidFill>
                </a:uFill>
                <a:latin typeface="Arial"/>
                <a:cs typeface="Arial"/>
                <a:hlinkClick r:id="rId7"/>
              </a:rPr>
              <a:t>İçin</a:t>
            </a:r>
            <a:endParaRPr sz="1400">
              <a:latin typeface="Arial"/>
              <a:cs typeface="Arial"/>
            </a:endParaRPr>
          </a:p>
          <a:p>
            <a:pPr>
              <a:lnSpc>
                <a:spcPct val="100000"/>
              </a:lnSpc>
              <a:spcBef>
                <a:spcPts val="15"/>
              </a:spcBef>
            </a:pPr>
            <a:endParaRPr sz="1400">
              <a:latin typeface="Arial"/>
              <a:cs typeface="Arial"/>
            </a:endParaRPr>
          </a:p>
          <a:p>
            <a:pPr marL="355600" indent="-343535">
              <a:lnSpc>
                <a:spcPts val="1550"/>
              </a:lnSpc>
              <a:buSzPct val="71428"/>
              <a:buFont typeface="Symbol"/>
              <a:buChar char=""/>
              <a:tabLst>
                <a:tab pos="355600" algn="l"/>
                <a:tab pos="356235" algn="l"/>
              </a:tabLst>
            </a:pPr>
            <a:r>
              <a:rPr sz="1400" dirty="0">
                <a:solidFill>
                  <a:srgbClr val="333333"/>
                </a:solidFill>
                <a:latin typeface="Microsoft Sans Serif"/>
                <a:cs typeface="Microsoft Sans Serif"/>
              </a:rPr>
              <a:t>Siber Zorbalık</a:t>
            </a:r>
            <a:r>
              <a:rPr sz="1400" spc="-5" dirty="0">
                <a:solidFill>
                  <a:srgbClr val="333333"/>
                </a:solidFill>
                <a:latin typeface="Microsoft Sans Serif"/>
                <a:cs typeface="Microsoft Sans Serif"/>
              </a:rPr>
              <a:t> nedir?</a:t>
            </a:r>
            <a:r>
              <a:rPr sz="1400" spc="-10" dirty="0">
                <a:solidFill>
                  <a:srgbClr val="333333"/>
                </a:solidFill>
                <a:latin typeface="Microsoft Sans Serif"/>
                <a:cs typeface="Microsoft Sans Serif"/>
              </a:rPr>
              <a:t> </a:t>
            </a:r>
            <a:r>
              <a:rPr sz="1400" spc="5" dirty="0">
                <a:solidFill>
                  <a:srgbClr val="333333"/>
                </a:solidFill>
                <a:latin typeface="Microsoft Sans Serif"/>
                <a:cs typeface="Microsoft Sans Serif"/>
              </a:rPr>
              <a:t>Nasıl</a:t>
            </a:r>
            <a:r>
              <a:rPr sz="1400" spc="20" dirty="0">
                <a:solidFill>
                  <a:srgbClr val="333333"/>
                </a:solidFill>
                <a:latin typeface="Microsoft Sans Serif"/>
                <a:cs typeface="Microsoft Sans Serif"/>
              </a:rPr>
              <a:t> </a:t>
            </a:r>
            <a:r>
              <a:rPr sz="1400" spc="-5" dirty="0">
                <a:solidFill>
                  <a:srgbClr val="333333"/>
                </a:solidFill>
                <a:latin typeface="Microsoft Sans Serif"/>
                <a:cs typeface="Microsoft Sans Serif"/>
              </a:rPr>
              <a:t>mücadele</a:t>
            </a:r>
            <a:r>
              <a:rPr sz="1400" spc="-10" dirty="0">
                <a:solidFill>
                  <a:srgbClr val="333333"/>
                </a:solidFill>
                <a:latin typeface="Microsoft Sans Serif"/>
                <a:cs typeface="Microsoft Sans Serif"/>
              </a:rPr>
              <a:t> edilir?</a:t>
            </a:r>
            <a:r>
              <a:rPr sz="1400" dirty="0">
                <a:solidFill>
                  <a:srgbClr val="333333"/>
                </a:solidFill>
                <a:latin typeface="Microsoft Sans Serif"/>
                <a:cs typeface="Microsoft Sans Serif"/>
              </a:rPr>
              <a:t> </a:t>
            </a:r>
            <a:r>
              <a:rPr sz="1400" spc="-5" dirty="0">
                <a:solidFill>
                  <a:srgbClr val="333333"/>
                </a:solidFill>
                <a:latin typeface="Microsoft Sans Serif"/>
                <a:cs typeface="Microsoft Sans Serif"/>
              </a:rPr>
              <a:t>(Gençlere</a:t>
            </a:r>
            <a:r>
              <a:rPr sz="1400" spc="-25" dirty="0">
                <a:solidFill>
                  <a:srgbClr val="333333"/>
                </a:solidFill>
                <a:latin typeface="Microsoft Sans Serif"/>
                <a:cs typeface="Microsoft Sans Serif"/>
              </a:rPr>
              <a:t> </a:t>
            </a:r>
            <a:r>
              <a:rPr sz="1400" spc="-10" dirty="0">
                <a:solidFill>
                  <a:srgbClr val="333333"/>
                </a:solidFill>
                <a:latin typeface="Microsoft Sans Serif"/>
                <a:cs typeface="Microsoft Sans Serif"/>
              </a:rPr>
              <a:t>yönelik</a:t>
            </a:r>
            <a:r>
              <a:rPr sz="1400" spc="20" dirty="0">
                <a:solidFill>
                  <a:srgbClr val="333333"/>
                </a:solidFill>
                <a:latin typeface="Microsoft Sans Serif"/>
                <a:cs typeface="Microsoft Sans Serif"/>
              </a:rPr>
              <a:t> </a:t>
            </a:r>
            <a:r>
              <a:rPr sz="1400" spc="5" dirty="0">
                <a:solidFill>
                  <a:srgbClr val="333333"/>
                </a:solidFill>
                <a:latin typeface="Microsoft Sans Serif"/>
                <a:cs typeface="Microsoft Sans Serif"/>
              </a:rPr>
              <a:t>kitapçık)</a:t>
            </a:r>
            <a:endParaRPr sz="1400">
              <a:latin typeface="Microsoft Sans Serif"/>
              <a:cs typeface="Microsoft Sans Serif"/>
            </a:endParaRPr>
          </a:p>
          <a:p>
            <a:pPr marL="355600">
              <a:lnSpc>
                <a:spcPts val="1550"/>
              </a:lnSpc>
            </a:pPr>
            <a:r>
              <a:rPr sz="1400" b="1" u="heavy" spc="-5" dirty="0">
                <a:solidFill>
                  <a:srgbClr val="0462C1"/>
                </a:solidFill>
                <a:uFill>
                  <a:solidFill>
                    <a:srgbClr val="0462C1"/>
                  </a:solidFill>
                </a:uFill>
                <a:latin typeface="Arial"/>
                <a:cs typeface="Arial"/>
                <a:hlinkClick r:id="rId8"/>
              </a:rPr>
              <a:t>Gençler</a:t>
            </a:r>
            <a:r>
              <a:rPr sz="1400" b="1" u="heavy" spc="-60" dirty="0">
                <a:solidFill>
                  <a:srgbClr val="0462C1"/>
                </a:solidFill>
                <a:uFill>
                  <a:solidFill>
                    <a:srgbClr val="0462C1"/>
                  </a:solidFill>
                </a:uFill>
                <a:latin typeface="Arial"/>
                <a:cs typeface="Arial"/>
                <a:hlinkClick r:id="rId8"/>
              </a:rPr>
              <a:t> </a:t>
            </a:r>
            <a:r>
              <a:rPr sz="1400" b="1" u="heavy" dirty="0">
                <a:solidFill>
                  <a:srgbClr val="0462C1"/>
                </a:solidFill>
                <a:uFill>
                  <a:solidFill>
                    <a:srgbClr val="0462C1"/>
                  </a:solidFill>
                </a:uFill>
                <a:latin typeface="Arial"/>
                <a:cs typeface="Arial"/>
                <a:hlinkClick r:id="rId8"/>
              </a:rPr>
              <a:t>için</a:t>
            </a:r>
            <a:endParaRPr sz="14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352" y="169163"/>
            <a:ext cx="11862816" cy="647090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7368" y="295656"/>
            <a:ext cx="11640312" cy="62682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5588" y="1232916"/>
            <a:ext cx="10218420" cy="5486400"/>
            <a:chOff x="1275588" y="1232916"/>
            <a:chExt cx="10218420" cy="5486400"/>
          </a:xfrm>
        </p:grpSpPr>
        <p:pic>
          <p:nvPicPr>
            <p:cNvPr id="3" name="object 3"/>
            <p:cNvPicPr/>
            <p:nvPr/>
          </p:nvPicPr>
          <p:blipFill>
            <a:blip r:embed="rId2" cstate="print"/>
            <a:stretch>
              <a:fillRect/>
            </a:stretch>
          </p:blipFill>
          <p:spPr>
            <a:xfrm>
              <a:off x="1275588" y="6184392"/>
              <a:ext cx="1458468" cy="437388"/>
            </a:xfrm>
            <a:prstGeom prst="rect">
              <a:avLst/>
            </a:prstGeom>
          </p:spPr>
        </p:pic>
        <p:pic>
          <p:nvPicPr>
            <p:cNvPr id="4" name="object 4"/>
            <p:cNvPicPr/>
            <p:nvPr/>
          </p:nvPicPr>
          <p:blipFill>
            <a:blip r:embed="rId3" cstate="print"/>
            <a:stretch>
              <a:fillRect/>
            </a:stretch>
          </p:blipFill>
          <p:spPr>
            <a:xfrm>
              <a:off x="1740408" y="1232916"/>
              <a:ext cx="9753600" cy="5486400"/>
            </a:xfrm>
            <a:prstGeom prst="rect">
              <a:avLst/>
            </a:prstGeom>
          </p:spPr>
        </p:pic>
      </p:grpSp>
      <p:sp>
        <p:nvSpPr>
          <p:cNvPr id="5" name="object 5"/>
          <p:cNvSpPr txBox="1">
            <a:spLocks noGrp="1"/>
          </p:cNvSpPr>
          <p:nvPr>
            <p:ph type="title"/>
          </p:nvPr>
        </p:nvSpPr>
        <p:spPr>
          <a:xfrm>
            <a:off x="1585722" y="655142"/>
            <a:ext cx="6481445" cy="452120"/>
          </a:xfrm>
          <a:prstGeom prst="rect">
            <a:avLst/>
          </a:prstGeom>
        </p:spPr>
        <p:txBody>
          <a:bodyPr vert="horz" wrap="square" lIns="0" tIns="12065" rIns="0" bIns="0" rtlCol="0">
            <a:spAutoFit/>
          </a:bodyPr>
          <a:lstStyle/>
          <a:p>
            <a:pPr marL="12700">
              <a:lnSpc>
                <a:spcPct val="100000"/>
              </a:lnSpc>
              <a:spcBef>
                <a:spcPts val="95"/>
              </a:spcBef>
            </a:pPr>
            <a:r>
              <a:rPr sz="2800" spc="-5" dirty="0">
                <a:hlinkClick r:id="rId4"/>
              </a:rPr>
              <a:t>Sanal</a:t>
            </a:r>
            <a:r>
              <a:rPr sz="2800" spc="5" dirty="0">
                <a:hlinkClick r:id="rId4"/>
              </a:rPr>
              <a:t> </a:t>
            </a:r>
            <a:r>
              <a:rPr sz="2800" spc="-10" dirty="0">
                <a:hlinkClick r:id="rId4"/>
              </a:rPr>
              <a:t>Dolandırıcılığa</a:t>
            </a:r>
            <a:r>
              <a:rPr sz="2800" spc="40" dirty="0">
                <a:hlinkClick r:id="rId4"/>
              </a:rPr>
              <a:t> </a:t>
            </a:r>
            <a:r>
              <a:rPr sz="2800" spc="-15" dirty="0">
                <a:hlinkClick r:id="rId4"/>
              </a:rPr>
              <a:t>Kaşı</a:t>
            </a:r>
            <a:r>
              <a:rPr sz="2800" spc="10" dirty="0">
                <a:hlinkClick r:id="rId4"/>
              </a:rPr>
              <a:t> </a:t>
            </a:r>
            <a:r>
              <a:rPr sz="2800" spc="-5" dirty="0">
                <a:hlinkClick r:id="rId4"/>
              </a:rPr>
              <a:t>Alınacak</a:t>
            </a:r>
            <a:r>
              <a:rPr sz="2800" spc="15" dirty="0">
                <a:hlinkClick r:id="rId4"/>
              </a:rPr>
              <a:t> </a:t>
            </a:r>
            <a:r>
              <a:rPr sz="2800" spc="-10" dirty="0">
                <a:hlinkClick r:id="rId4"/>
              </a:rPr>
              <a:t>Önlemler</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915" y="6080759"/>
            <a:ext cx="633984" cy="643128"/>
          </a:xfrm>
          <a:prstGeom prst="rect">
            <a:avLst/>
          </a:prstGeom>
        </p:spPr>
      </p:pic>
      <p:pic>
        <p:nvPicPr>
          <p:cNvPr id="3" name="object 3"/>
          <p:cNvPicPr/>
          <p:nvPr/>
        </p:nvPicPr>
        <p:blipFill>
          <a:blip r:embed="rId3" cstate="print"/>
          <a:stretch>
            <a:fillRect/>
          </a:stretch>
        </p:blipFill>
        <p:spPr>
          <a:xfrm>
            <a:off x="912819" y="6190488"/>
            <a:ext cx="1514912" cy="441959"/>
          </a:xfrm>
          <a:prstGeom prst="rect">
            <a:avLst/>
          </a:prstGeom>
        </p:spPr>
      </p:pic>
      <p:pic>
        <p:nvPicPr>
          <p:cNvPr id="4" name="object 4"/>
          <p:cNvPicPr/>
          <p:nvPr/>
        </p:nvPicPr>
        <p:blipFill>
          <a:blip r:embed="rId4" cstate="print"/>
          <a:stretch>
            <a:fillRect/>
          </a:stretch>
        </p:blipFill>
        <p:spPr>
          <a:xfrm>
            <a:off x="2519172" y="6195059"/>
            <a:ext cx="1456944" cy="437388"/>
          </a:xfrm>
          <a:prstGeom prst="rect">
            <a:avLst/>
          </a:prstGeom>
        </p:spPr>
      </p:pic>
      <p:pic>
        <p:nvPicPr>
          <p:cNvPr id="5" name="object 5"/>
          <p:cNvPicPr/>
          <p:nvPr/>
        </p:nvPicPr>
        <p:blipFill>
          <a:blip r:embed="rId5" cstate="print"/>
          <a:stretch>
            <a:fillRect/>
          </a:stretch>
        </p:blipFill>
        <p:spPr>
          <a:xfrm>
            <a:off x="123491" y="629782"/>
            <a:ext cx="12023602" cy="474688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08933" y="606297"/>
            <a:ext cx="4374133" cy="369332"/>
          </a:xfrm>
        </p:spPr>
        <p:txBody>
          <a:bodyPr/>
          <a:lstStyle/>
          <a:p>
            <a:r>
              <a:rPr lang="tr-TR" dirty="0" smtClean="0"/>
              <a:t>e-Güvenlik ile ilgili siteler</a:t>
            </a:r>
          </a:p>
        </p:txBody>
      </p:sp>
      <p:sp>
        <p:nvSpPr>
          <p:cNvPr id="3" name="2 Metin Yer Tutucusu"/>
          <p:cNvSpPr>
            <a:spLocks noGrp="1"/>
          </p:cNvSpPr>
          <p:nvPr>
            <p:ph type="body" idx="1"/>
          </p:nvPr>
        </p:nvSpPr>
        <p:spPr>
          <a:xfrm>
            <a:off x="916939" y="1770633"/>
            <a:ext cx="10375265" cy="4801314"/>
          </a:xfrm>
        </p:spPr>
        <p:txBody>
          <a:bodyPr/>
          <a:lstStyle/>
          <a:p>
            <a:r>
              <a:rPr lang="tr-TR" dirty="0" smtClean="0"/>
              <a:t>Okulumuz </a:t>
            </a:r>
            <a:r>
              <a:rPr lang="tr-TR" dirty="0" smtClean="0"/>
              <a:t>e-güvenlik politikaları kapsamında öğrenci ve velilerimizin yararlanabileceği Web siteleridir.</a:t>
            </a:r>
          </a:p>
          <a:p>
            <a:r>
              <a:rPr lang="tr-TR" b="1" dirty="0" smtClean="0"/>
              <a:t> </a:t>
            </a:r>
            <a:r>
              <a:rPr lang="tr-TR" b="1" i="1" dirty="0" smtClean="0"/>
              <a:t>1</a:t>
            </a:r>
            <a:r>
              <a:rPr lang="tr-TR" b="1" dirty="0" smtClean="0"/>
              <a:t> 21.01.2021 349</a:t>
            </a:r>
            <a:endParaRPr lang="tr-TR" dirty="0" smtClean="0"/>
          </a:p>
          <a:p>
            <a:pPr rtl="0"/>
            <a:r>
              <a:rPr lang="tr-TR" dirty="0" smtClean="0"/>
              <a:t>Daha Güvenli İnternet Merkezi (</a:t>
            </a:r>
            <a:r>
              <a:rPr lang="tr-TR" dirty="0" err="1" smtClean="0"/>
              <a:t>gim</a:t>
            </a:r>
            <a:r>
              <a:rPr lang="tr-TR" dirty="0" smtClean="0"/>
              <a:t>.</a:t>
            </a:r>
            <a:r>
              <a:rPr lang="tr-TR" dirty="0" err="1" smtClean="0"/>
              <a:t>org.tr</a:t>
            </a:r>
            <a:r>
              <a:rPr lang="tr-TR" dirty="0" smtClean="0"/>
              <a:t>) - Safer Internet </a:t>
            </a:r>
            <a:r>
              <a:rPr lang="tr-TR" dirty="0" err="1" smtClean="0"/>
              <a:t>Center</a:t>
            </a:r>
            <a:r>
              <a:rPr lang="tr-TR" dirty="0" smtClean="0"/>
              <a:t> </a:t>
            </a:r>
            <a:r>
              <a:rPr lang="tr-TR" dirty="0" err="1" smtClean="0"/>
              <a:t>page</a:t>
            </a:r>
            <a:r>
              <a:rPr lang="tr-TR" dirty="0" smtClean="0"/>
              <a:t>.</a:t>
            </a:r>
          </a:p>
          <a:p>
            <a:pPr rtl="0"/>
            <a:r>
              <a:rPr lang="tr-TR" dirty="0" smtClean="0"/>
              <a:t>Güvenli Web (</a:t>
            </a:r>
            <a:r>
              <a:rPr lang="tr-TR" dirty="0" err="1" smtClean="0"/>
              <a:t>guvenliweb</a:t>
            </a:r>
            <a:r>
              <a:rPr lang="tr-TR" dirty="0" smtClean="0"/>
              <a:t>.</a:t>
            </a:r>
            <a:r>
              <a:rPr lang="tr-TR" dirty="0" err="1" smtClean="0"/>
              <a:t>org.tr</a:t>
            </a:r>
            <a:r>
              <a:rPr lang="tr-TR" dirty="0" smtClean="0"/>
              <a:t>) - </a:t>
            </a:r>
            <a:r>
              <a:rPr lang="tr-TR" dirty="0" err="1" smtClean="0"/>
              <a:t>Awareness</a:t>
            </a:r>
            <a:r>
              <a:rPr lang="tr-TR" dirty="0" smtClean="0"/>
              <a:t> </a:t>
            </a:r>
            <a:r>
              <a:rPr lang="tr-TR" dirty="0" err="1" smtClean="0"/>
              <a:t>portal</a:t>
            </a:r>
            <a:r>
              <a:rPr lang="tr-TR" dirty="0" smtClean="0"/>
              <a:t> </a:t>
            </a:r>
            <a:r>
              <a:rPr lang="tr-TR" dirty="0" err="1" smtClean="0"/>
              <a:t>for</a:t>
            </a:r>
            <a:r>
              <a:rPr lang="tr-TR" dirty="0" smtClean="0"/>
              <a:t> online </a:t>
            </a:r>
            <a:r>
              <a:rPr lang="tr-TR" dirty="0" err="1" smtClean="0"/>
              <a:t>security</a:t>
            </a:r>
            <a:r>
              <a:rPr lang="tr-TR" dirty="0" smtClean="0"/>
              <a:t> </a:t>
            </a:r>
            <a:r>
              <a:rPr lang="tr-TR" dirty="0" err="1" smtClean="0"/>
              <a:t>issues</a:t>
            </a:r>
            <a:r>
              <a:rPr lang="tr-TR" dirty="0" smtClean="0"/>
              <a:t>.</a:t>
            </a:r>
          </a:p>
          <a:p>
            <a:pPr rtl="0"/>
            <a:r>
              <a:rPr lang="tr-TR" dirty="0" smtClean="0"/>
              <a:t>Güvenli Çocuk (</a:t>
            </a:r>
            <a:r>
              <a:rPr lang="tr-TR" dirty="0" err="1" smtClean="0"/>
              <a:t>guvenlicocuk</a:t>
            </a:r>
            <a:r>
              <a:rPr lang="tr-TR" dirty="0" smtClean="0"/>
              <a:t>.</a:t>
            </a:r>
            <a:r>
              <a:rPr lang="tr-TR" dirty="0" err="1" smtClean="0"/>
              <a:t>org.tr</a:t>
            </a:r>
            <a:r>
              <a:rPr lang="tr-TR" dirty="0" smtClean="0"/>
              <a:t>) - </a:t>
            </a:r>
            <a:r>
              <a:rPr lang="tr-TR" dirty="0" err="1" smtClean="0"/>
              <a:t>Game</a:t>
            </a:r>
            <a:r>
              <a:rPr lang="tr-TR" dirty="0" smtClean="0"/>
              <a:t> </a:t>
            </a:r>
            <a:r>
              <a:rPr lang="tr-TR" dirty="0" err="1" smtClean="0"/>
              <a:t>and</a:t>
            </a:r>
            <a:r>
              <a:rPr lang="tr-TR" dirty="0" smtClean="0"/>
              <a:t> </a:t>
            </a:r>
            <a:r>
              <a:rPr lang="tr-TR" dirty="0" err="1" smtClean="0"/>
              <a:t>entertainment</a:t>
            </a:r>
            <a:r>
              <a:rPr lang="tr-TR" dirty="0" smtClean="0"/>
              <a:t> </a:t>
            </a:r>
            <a:r>
              <a:rPr lang="tr-TR" dirty="0" err="1" smtClean="0"/>
              <a:t>portal</a:t>
            </a:r>
            <a:r>
              <a:rPr lang="tr-TR" dirty="0" smtClean="0"/>
              <a:t> </a:t>
            </a:r>
            <a:r>
              <a:rPr lang="tr-TR" dirty="0" err="1" smtClean="0"/>
              <a:t>for</a:t>
            </a:r>
            <a:r>
              <a:rPr lang="tr-TR" dirty="0" smtClean="0"/>
              <a:t> </a:t>
            </a:r>
            <a:r>
              <a:rPr lang="tr-TR" dirty="0" err="1" smtClean="0"/>
              <a:t>children</a:t>
            </a:r>
            <a:r>
              <a:rPr lang="tr-TR" dirty="0" smtClean="0"/>
              <a:t> </a:t>
            </a:r>
            <a:r>
              <a:rPr lang="tr-TR" dirty="0" err="1" smtClean="0"/>
              <a:t>under</a:t>
            </a:r>
            <a:r>
              <a:rPr lang="tr-TR" dirty="0" smtClean="0"/>
              <a:t> 13 </a:t>
            </a:r>
            <a:r>
              <a:rPr lang="tr-TR" dirty="0" err="1" smtClean="0"/>
              <a:t>years</a:t>
            </a:r>
            <a:r>
              <a:rPr lang="tr-TR" dirty="0" smtClean="0"/>
              <a:t>.</a:t>
            </a:r>
          </a:p>
          <a:p>
            <a:pPr rtl="0"/>
            <a:r>
              <a:rPr lang="tr-TR" dirty="0" smtClean="0"/>
              <a:t>İhbar Web (</a:t>
            </a:r>
            <a:r>
              <a:rPr lang="tr-TR" dirty="0" err="1" smtClean="0"/>
              <a:t>ihbarweb</a:t>
            </a:r>
            <a:r>
              <a:rPr lang="tr-TR" dirty="0" smtClean="0"/>
              <a:t>.</a:t>
            </a:r>
            <a:r>
              <a:rPr lang="tr-TR" dirty="0" err="1" smtClean="0"/>
              <a:t>org.tr</a:t>
            </a:r>
            <a:r>
              <a:rPr lang="tr-TR" dirty="0" smtClean="0"/>
              <a:t>) - </a:t>
            </a:r>
            <a:r>
              <a:rPr lang="tr-TR" dirty="0" err="1" smtClean="0"/>
              <a:t>Phone</a:t>
            </a:r>
            <a:r>
              <a:rPr lang="tr-TR" dirty="0" smtClean="0"/>
              <a:t> </a:t>
            </a:r>
            <a:r>
              <a:rPr lang="tr-TR" dirty="0" err="1" smtClean="0"/>
              <a:t>line</a:t>
            </a:r>
            <a:r>
              <a:rPr lang="tr-TR" dirty="0" smtClean="0"/>
              <a:t> </a:t>
            </a:r>
            <a:r>
              <a:rPr lang="tr-TR" dirty="0" err="1" smtClean="0"/>
              <a:t>for</a:t>
            </a:r>
            <a:r>
              <a:rPr lang="tr-TR" dirty="0" smtClean="0"/>
              <a:t> illegal </a:t>
            </a:r>
            <a:r>
              <a:rPr lang="tr-TR" dirty="0" err="1" smtClean="0"/>
              <a:t>content</a:t>
            </a:r>
            <a:r>
              <a:rPr lang="tr-TR" dirty="0" smtClean="0"/>
              <a:t>.</a:t>
            </a:r>
          </a:p>
          <a:p>
            <a:pPr rtl="0"/>
            <a:r>
              <a:rPr lang="tr-TR" dirty="0" smtClean="0"/>
              <a:t>İnternet BTK (internet.</a:t>
            </a:r>
            <a:r>
              <a:rPr lang="tr-TR" dirty="0" err="1" smtClean="0"/>
              <a:t>btk</a:t>
            </a:r>
            <a:r>
              <a:rPr lang="tr-TR" dirty="0" smtClean="0"/>
              <a:t>.gov.tr) - Internet </a:t>
            </a:r>
            <a:r>
              <a:rPr lang="tr-TR" dirty="0" err="1" smtClean="0"/>
              <a:t>and</a:t>
            </a:r>
            <a:r>
              <a:rPr lang="tr-TR" dirty="0" smtClean="0"/>
              <a:t> IT </a:t>
            </a:r>
            <a:r>
              <a:rPr lang="tr-TR" dirty="0" err="1" smtClean="0"/>
              <a:t>law</a:t>
            </a:r>
            <a:r>
              <a:rPr lang="tr-TR" dirty="0" smtClean="0"/>
              <a:t> </a:t>
            </a:r>
            <a:r>
              <a:rPr lang="tr-TR" dirty="0" err="1" smtClean="0"/>
              <a:t>awareness</a:t>
            </a:r>
            <a:r>
              <a:rPr lang="tr-TR" dirty="0" smtClean="0"/>
              <a:t> </a:t>
            </a:r>
            <a:r>
              <a:rPr lang="tr-TR" dirty="0" err="1" smtClean="0"/>
              <a:t>portal</a:t>
            </a:r>
            <a:r>
              <a:rPr lang="tr-TR" dirty="0" smtClean="0"/>
              <a:t>.</a:t>
            </a:r>
          </a:p>
          <a:p>
            <a:pPr rtl="0"/>
            <a:r>
              <a:rPr lang="tr-TR" dirty="0" smtClean="0"/>
              <a:t>SID </a:t>
            </a:r>
            <a:r>
              <a:rPr lang="tr-TR" dirty="0" err="1" smtClean="0"/>
              <a:t>Page</a:t>
            </a:r>
            <a:r>
              <a:rPr lang="tr-TR" dirty="0" smtClean="0"/>
              <a:t> (</a:t>
            </a:r>
            <a:r>
              <a:rPr lang="tr-TR" dirty="0" err="1" smtClean="0"/>
              <a:t>gig</a:t>
            </a:r>
            <a:r>
              <a:rPr lang="tr-TR" dirty="0" smtClean="0"/>
              <a:t>.</a:t>
            </a:r>
            <a:r>
              <a:rPr lang="tr-TR" dirty="0" err="1" smtClean="0"/>
              <a:t>org.tr</a:t>
            </a:r>
            <a:r>
              <a:rPr lang="tr-TR" dirty="0" smtClean="0"/>
              <a:t>) - Safer Internet </a:t>
            </a:r>
            <a:r>
              <a:rPr lang="tr-TR" dirty="0" err="1" smtClean="0"/>
              <a:t>Day</a:t>
            </a:r>
            <a:r>
              <a:rPr lang="tr-TR" dirty="0" smtClean="0"/>
              <a:t> </a:t>
            </a:r>
            <a:r>
              <a:rPr lang="tr-TR" dirty="0" err="1" smtClean="0"/>
              <a:t>official</a:t>
            </a:r>
            <a:r>
              <a:rPr lang="tr-TR" dirty="0" smtClean="0"/>
              <a:t> </a:t>
            </a:r>
            <a:r>
              <a:rPr lang="tr-TR" dirty="0" err="1" smtClean="0"/>
              <a:t>page</a:t>
            </a:r>
            <a:r>
              <a:rPr lang="tr-TR" dirty="0" smtClean="0"/>
              <a:t> in </a:t>
            </a:r>
            <a:r>
              <a:rPr lang="tr-TR" dirty="0" err="1" smtClean="0"/>
              <a:t>Turkey</a:t>
            </a:r>
            <a:r>
              <a:rPr lang="tr-TR" dirty="0" smtClean="0"/>
              <a:t>.</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08933" y="606297"/>
            <a:ext cx="4374133" cy="1107996"/>
          </a:xfrm>
        </p:spPr>
        <p:txBody>
          <a:bodyPr/>
          <a:lstStyle/>
          <a:p>
            <a:r>
              <a:rPr lang="tr-TR" dirty="0" smtClean="0"/>
              <a:t>Daha az kullanılan, benzersiz görüntüler nasıl bulunur?</a:t>
            </a:r>
            <a:br>
              <a:rPr lang="tr-TR" dirty="0" smtClean="0"/>
            </a:br>
            <a:endParaRPr lang="tr-TR" dirty="0"/>
          </a:p>
        </p:txBody>
      </p:sp>
      <p:sp>
        <p:nvSpPr>
          <p:cNvPr id="3" name="2 Metin Yer Tutucusu"/>
          <p:cNvSpPr>
            <a:spLocks noGrp="1"/>
          </p:cNvSpPr>
          <p:nvPr>
            <p:ph type="body" idx="1"/>
          </p:nvPr>
        </p:nvSpPr>
        <p:spPr>
          <a:xfrm>
            <a:off x="916939" y="1770633"/>
            <a:ext cx="10375265" cy="3600986"/>
          </a:xfrm>
        </p:spPr>
        <p:txBody>
          <a:bodyPr/>
          <a:lstStyle/>
          <a:p>
            <a:r>
              <a:rPr lang="tr-TR" dirty="0" err="1" smtClean="0"/>
              <a:t>Google</a:t>
            </a:r>
            <a:r>
              <a:rPr lang="tr-TR" dirty="0" smtClean="0"/>
              <a:t> </a:t>
            </a:r>
            <a:r>
              <a:rPr lang="tr-TR" dirty="0" err="1" smtClean="0"/>
              <a:t>Fotoğraflar'ın</a:t>
            </a:r>
            <a:r>
              <a:rPr lang="tr-TR" dirty="0" smtClean="0"/>
              <a:t> gelişmiş aramasını kullanarak, daha az kullanılan benzersiz resimleri bulmak için aşağıdaki bu basit adımları izleyebilirsiniz.</a:t>
            </a:r>
            <a:br>
              <a:rPr lang="tr-TR" dirty="0" smtClean="0"/>
            </a:br>
            <a:r>
              <a:rPr lang="tr-TR" dirty="0" smtClean="0"/>
              <a:t/>
            </a:r>
            <a:br>
              <a:rPr lang="tr-TR" dirty="0" smtClean="0"/>
            </a:br>
            <a:r>
              <a:rPr lang="tr-TR" dirty="0" smtClean="0"/>
              <a:t>• </a:t>
            </a:r>
            <a:r>
              <a:rPr lang="tr-TR" dirty="0" err="1" smtClean="0"/>
              <a:t>Google</a:t>
            </a:r>
            <a:r>
              <a:rPr lang="tr-TR" dirty="0" smtClean="0"/>
              <a:t> Görseller arama kutusuna aramak istediğiniz sözcüğü yazın.</a:t>
            </a:r>
            <a:br>
              <a:rPr lang="tr-TR" dirty="0" smtClean="0"/>
            </a:br>
            <a:r>
              <a:rPr lang="tr-TR" dirty="0" smtClean="0"/>
              <a:t>• Dişli simgesinden gelişmiş aramayı seçin.</a:t>
            </a:r>
            <a:br>
              <a:rPr lang="tr-TR" dirty="0" smtClean="0"/>
            </a:br>
            <a:r>
              <a:rPr lang="tr-TR" dirty="0" smtClean="0"/>
              <a:t>• Aşağıya inin ve kullanım hakları menüsünden ticari olarak bile olsa kullanmak veya paylaşmak için ücretsiz seçim yapın.</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5" name="4 Resim" descr="telifsiz güvenli2.PNG"/>
          <p:cNvPicPr>
            <a:picLocks noChangeAspect="1"/>
          </p:cNvPicPr>
          <p:nvPr/>
        </p:nvPicPr>
        <p:blipFill>
          <a:blip r:embed="rId2"/>
          <a:stretch>
            <a:fillRect/>
          </a:stretch>
        </p:blipFill>
        <p:spPr>
          <a:xfrm>
            <a:off x="354419" y="457200"/>
            <a:ext cx="11483162" cy="5943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00400" y="304800"/>
            <a:ext cx="5311267" cy="460503"/>
          </a:xfrm>
        </p:spPr>
        <p:txBody>
          <a:bodyPr/>
          <a:lstStyle/>
          <a:p>
            <a:r>
              <a:rPr lang="tr-TR" b="0" dirty="0" smtClean="0"/>
              <a:t>İnternet Kullanımında Çocuk ve Aile İlişkisi</a:t>
            </a:r>
            <a:br>
              <a:rPr lang="tr-TR" b="0" dirty="0" smtClean="0"/>
            </a:br>
            <a:endParaRPr lang="tr-TR" dirty="0"/>
          </a:p>
        </p:txBody>
      </p:sp>
      <p:sp>
        <p:nvSpPr>
          <p:cNvPr id="3" name="2 Metin Yer Tutucusu"/>
          <p:cNvSpPr>
            <a:spLocks noGrp="1"/>
          </p:cNvSpPr>
          <p:nvPr>
            <p:ph type="body" idx="1"/>
          </p:nvPr>
        </p:nvSpPr>
        <p:spPr>
          <a:xfrm>
            <a:off x="838200" y="671691"/>
            <a:ext cx="10375265" cy="6186309"/>
          </a:xfrm>
        </p:spPr>
        <p:txBody>
          <a:bodyPr/>
          <a:lstStyle/>
          <a:p>
            <a:r>
              <a:rPr lang="tr-TR" sz="1800" b="1" dirty="0" smtClean="0"/>
              <a:t>10-13 Yaş Grubu Çocuklar;</a:t>
            </a:r>
            <a:endParaRPr lang="tr-TR" sz="1800" dirty="0" smtClean="0"/>
          </a:p>
          <a:p>
            <a:r>
              <a:rPr lang="tr-TR" sz="1800" dirty="0" smtClean="0"/>
              <a:t>Ergenlik </a:t>
            </a:r>
            <a:r>
              <a:rPr lang="tr-TR" sz="1800" dirty="0" err="1" smtClean="0"/>
              <a:t>oncesi</a:t>
            </a:r>
            <a:r>
              <a:rPr lang="tr-TR" sz="1800" dirty="0" smtClean="0"/>
              <a:t> donem olarak da isimlendirilen bu donemde çocuklar her şeyi bilmek istediklerinden sürekli olarak araştırma ve inceleme içerisindedir. İnternetin sunduğu imkânların ve yeniliklerin farkında oldukları için, bu imkânları sonuna kadar kullanmak isterler. Yani bu donemde çocuklarda çok hızlı değişimler yaşanmaktadır. Eğer bu değişim diğer alanlarda olduğu gibi İnternet ortamında da iyiye, güzele ve doğruya </a:t>
            </a:r>
            <a:r>
              <a:rPr lang="tr-TR" sz="1800" dirty="0" err="1" smtClean="0"/>
              <a:t>kanalize</a:t>
            </a:r>
            <a:r>
              <a:rPr lang="tr-TR" sz="1800" dirty="0" smtClean="0"/>
              <a:t> edilirse, çocukların zihinsel gelişimine faydalı olacaktır. Aksi takdirde, çocukların internette pornografi, suç </a:t>
            </a:r>
            <a:r>
              <a:rPr lang="tr-TR" sz="1800" dirty="0" err="1" smtClean="0"/>
              <a:t>orgütlerinin</a:t>
            </a:r>
            <a:r>
              <a:rPr lang="tr-TR" sz="1800" dirty="0" smtClean="0"/>
              <a:t> faaliyetleri gibi olumsuzluklarla karşılaşması mümkündür. 10-13 yaş grubu çocuklarda anne ve babaya bağımlılık devam etmekle birlikte olabildiğince bağımsız hareket etme isteği de </a:t>
            </a:r>
            <a:r>
              <a:rPr lang="tr-TR" sz="1800" dirty="0" err="1" smtClean="0"/>
              <a:t>gorülmektedir</a:t>
            </a:r>
            <a:r>
              <a:rPr lang="tr-TR" sz="1800" dirty="0" smtClean="0"/>
              <a:t>. Bu yaş donemi çocuklar için;</a:t>
            </a:r>
          </a:p>
          <a:p>
            <a:r>
              <a:rPr lang="tr-TR" sz="1800" dirty="0" smtClean="0"/>
              <a:t>Bilgisayar karşısında geçirilecek zaman iki ya da üç saati geçmemelidir.</a:t>
            </a:r>
          </a:p>
          <a:p>
            <a:r>
              <a:rPr lang="tr-TR" sz="1800" dirty="0" smtClean="0"/>
              <a:t>Her ne kadar gelişen mobil teknolojiler ile zor olsa da, bilgisayar, ailenin ortak kullanım alanına konulmalıdır. Her ne kadar bu yaş grubu çocukları yavaş yavaş kendi </a:t>
            </a:r>
            <a:r>
              <a:rPr lang="tr-TR" sz="1800" dirty="0" err="1" smtClean="0"/>
              <a:t>ozgürlüklerini</a:t>
            </a:r>
            <a:r>
              <a:rPr lang="tr-TR" sz="1800" dirty="0" smtClean="0"/>
              <a:t> ilan etmeye başladıklarından interneti odalarına almak için direnseler de bu konuda taviz verilmemelidir.</a:t>
            </a:r>
          </a:p>
          <a:p>
            <a:r>
              <a:rPr lang="tr-TR" sz="1800" dirty="0" smtClean="0"/>
              <a:t>Çocuklar internette gezinmek için, çocuklara </a:t>
            </a:r>
            <a:r>
              <a:rPr lang="tr-TR" sz="1800" dirty="0" err="1" smtClean="0"/>
              <a:t>ozel</a:t>
            </a:r>
            <a:r>
              <a:rPr lang="tr-TR" sz="1800" dirty="0" smtClean="0"/>
              <a:t> olarak hazırlanmış (</a:t>
            </a:r>
            <a:r>
              <a:rPr lang="tr-TR" sz="1800" dirty="0" err="1" smtClean="0"/>
              <a:t>Google</a:t>
            </a:r>
            <a:r>
              <a:rPr lang="tr-TR" sz="1800" dirty="0" smtClean="0"/>
              <a:t> </a:t>
            </a:r>
            <a:r>
              <a:rPr lang="tr-TR" sz="1800" dirty="0" err="1" smtClean="0"/>
              <a:t>Safe</a:t>
            </a:r>
            <a:r>
              <a:rPr lang="tr-TR" sz="1800" dirty="0" smtClean="0"/>
              <a:t> </a:t>
            </a:r>
            <a:r>
              <a:rPr lang="tr-TR" sz="1800" dirty="0" err="1" smtClean="0"/>
              <a:t>Search</a:t>
            </a:r>
            <a:r>
              <a:rPr lang="tr-TR" sz="1800" dirty="0" smtClean="0"/>
              <a:t> </a:t>
            </a:r>
            <a:r>
              <a:rPr lang="tr-TR" sz="1800" dirty="0" err="1" smtClean="0"/>
              <a:t>for</a:t>
            </a:r>
            <a:r>
              <a:rPr lang="tr-TR" sz="1800" dirty="0" smtClean="0"/>
              <a:t> </a:t>
            </a:r>
            <a:r>
              <a:rPr lang="tr-TR" sz="1800" dirty="0" err="1" smtClean="0"/>
              <a:t>Kids</a:t>
            </a:r>
            <a:r>
              <a:rPr lang="tr-TR" sz="1800" dirty="0" smtClean="0"/>
              <a:t> gibi) ya da ebeveyn denetimi olan arama motorlarını kullanmalıdır.</a:t>
            </a:r>
          </a:p>
          <a:p>
            <a:r>
              <a:rPr lang="tr-TR" sz="1800" dirty="0" smtClean="0"/>
              <a:t>Anne ve babalar, bu yaş donemi çocuklarına İnternet iletişim araçlarını (e-posta, mesaj panoları ve forumlar gibi) kullanırken, kendilerine ve ailelerine ait bilgileri vermemeleri hususunu </a:t>
            </a:r>
            <a:r>
              <a:rPr lang="tr-TR" sz="1800" dirty="0" err="1" smtClean="0"/>
              <a:t>oğretmelidir</a:t>
            </a:r>
            <a:r>
              <a:rPr lang="tr-TR" sz="1800" dirty="0" smtClean="0"/>
              <a:t>. Ayrıca, bu yaş donemi çocuklar için kendileri adına, ebeveynlerin dilediklerinde kontrol edebilmeleri şartıyla, e-posta hesabı açılabilir. Açılan e-posta hesabında istenmeyen </a:t>
            </a:r>
            <a:r>
              <a:rPr lang="tr-TR" sz="1800" dirty="0" err="1" smtClean="0"/>
              <a:t>kotü</a:t>
            </a:r>
            <a:r>
              <a:rPr lang="tr-TR" sz="1800" dirty="0" smtClean="0"/>
              <a:t> içeriklere karşı e-posta filtresi etkin olmalıdır.</a:t>
            </a:r>
          </a:p>
          <a:p>
            <a:r>
              <a:rPr lang="tr-TR" sz="1800" dirty="0" smtClean="0"/>
              <a:t>Anne ve babalar, bu yaş grubu çocuklarına kendilerinin izni olmadan herhangi bir dosyayı (müzik dosyası, bilgisayar oyunu, resim gibi) internetten indirmesinin doğru olmadığını </a:t>
            </a:r>
            <a:r>
              <a:rPr lang="tr-TR" sz="1800" dirty="0" err="1" smtClean="0"/>
              <a:t>oğretmelidir</a:t>
            </a:r>
            <a:r>
              <a:rPr lang="tr-TR" sz="1800" dirty="0" smtClean="0"/>
              <a:t>.</a:t>
            </a:r>
          </a:p>
          <a:p>
            <a:endParaRPr lang="tr-TR" sz="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2651760" cy="697230"/>
          </a:xfrm>
          <a:prstGeom prst="rect">
            <a:avLst/>
          </a:prstGeom>
        </p:spPr>
        <p:txBody>
          <a:bodyPr vert="horz" wrap="square" lIns="0" tIns="13335" rIns="0" bIns="0" rtlCol="0">
            <a:spAutoFit/>
          </a:bodyPr>
          <a:lstStyle/>
          <a:p>
            <a:pPr marL="12700">
              <a:lnSpc>
                <a:spcPct val="100000"/>
              </a:lnSpc>
              <a:spcBef>
                <a:spcPts val="105"/>
              </a:spcBef>
            </a:pPr>
            <a:r>
              <a:rPr sz="4400" b="0" u="none" spc="-35" dirty="0">
                <a:solidFill>
                  <a:srgbClr val="000000"/>
                </a:solidFill>
                <a:latin typeface="Calibri Light"/>
                <a:cs typeface="Calibri Light"/>
              </a:rPr>
              <a:t>KAYNAKLAR</a:t>
            </a:r>
            <a:endParaRPr sz="4400">
              <a:latin typeface="Calibri Light"/>
              <a:cs typeface="Calibri Light"/>
            </a:endParaRPr>
          </a:p>
        </p:txBody>
      </p:sp>
      <p:sp>
        <p:nvSpPr>
          <p:cNvPr id="3" name="object 3"/>
          <p:cNvSpPr txBox="1"/>
          <p:nvPr/>
        </p:nvSpPr>
        <p:spPr>
          <a:xfrm>
            <a:off x="916939" y="1707159"/>
            <a:ext cx="9218295" cy="1569660"/>
          </a:xfrm>
          <a:prstGeom prst="rect">
            <a:avLst/>
          </a:prstGeom>
        </p:spPr>
        <p:txBody>
          <a:bodyPr vert="horz" wrap="square" lIns="0" tIns="96520" rIns="0" bIns="0" rtlCol="0">
            <a:spAutoFit/>
          </a:bodyPr>
          <a:lstStyle/>
          <a:p>
            <a:pPr marL="241300" indent="-228600">
              <a:lnSpc>
                <a:spcPct val="100000"/>
              </a:lnSpc>
              <a:spcBef>
                <a:spcPts val="685"/>
              </a:spcBef>
              <a:buFont typeface="Arial MT"/>
              <a:buChar char="•"/>
              <a:tabLst>
                <a:tab pos="241300" algn="l"/>
              </a:tabLst>
            </a:pPr>
            <a:r>
              <a:rPr sz="2800" spc="-15" smtClean="0">
                <a:latin typeface="Calibri"/>
                <a:cs typeface="Calibri"/>
                <a:hlinkClick r:id="rId2"/>
              </a:rPr>
              <a:t>https</a:t>
            </a:r>
            <a:r>
              <a:rPr sz="2800" spc="-15">
                <a:latin typeface="Calibri"/>
                <a:cs typeface="Calibri"/>
                <a:hlinkClick r:id="rId2"/>
              </a:rPr>
              <a:t>://</a:t>
            </a:r>
            <a:r>
              <a:rPr sz="2800" spc="-15" smtClean="0">
                <a:latin typeface="Calibri"/>
                <a:cs typeface="Calibri"/>
                <a:hlinkClick r:id="rId2"/>
              </a:rPr>
              <a:t>www.guvenliweb.org.tr/dokuman-detay/siber-zorbalik</a:t>
            </a:r>
            <a:endParaRPr lang="tr-TR" sz="2800" spc="-15" dirty="0" smtClean="0">
              <a:latin typeface="Calibri"/>
              <a:cs typeface="Calibri"/>
            </a:endParaRPr>
          </a:p>
          <a:p>
            <a:pPr marL="241300" indent="-228600">
              <a:lnSpc>
                <a:spcPct val="100000"/>
              </a:lnSpc>
              <a:spcBef>
                <a:spcPts val="685"/>
              </a:spcBef>
              <a:buFont typeface="Arial MT"/>
              <a:buChar char="•"/>
              <a:tabLst>
                <a:tab pos="241300" algn="l"/>
              </a:tabLst>
            </a:pPr>
            <a:r>
              <a:rPr lang="tr-TR" sz="2800" dirty="0">
                <a:cs typeface="Calibri"/>
                <a:hlinkClick r:id="rId3"/>
              </a:rPr>
              <a:t>https://internet.btk.gov.tr</a:t>
            </a:r>
            <a:r>
              <a:rPr lang="tr-TR" sz="2800" dirty="0" smtClean="0">
                <a:cs typeface="Calibri"/>
                <a:hlinkClick r:id="rId3"/>
              </a:rPr>
              <a:t>/</a:t>
            </a:r>
            <a:endParaRPr lang="tr-TR" sz="2800" dirty="0" smtClean="0">
              <a:cs typeface="Calibri"/>
            </a:endParaRPr>
          </a:p>
          <a:p>
            <a:pPr marL="241300" indent="-228600">
              <a:lnSpc>
                <a:spcPct val="100000"/>
              </a:lnSpc>
              <a:spcBef>
                <a:spcPts val="685"/>
              </a:spcBef>
              <a:buFont typeface="Arial MT"/>
              <a:buChar char="•"/>
              <a:tabLst>
                <a:tab pos="241300" algn="l"/>
              </a:tabLst>
            </a:pPr>
            <a:r>
              <a:rPr lang="tr-TR" sz="2800" dirty="0">
                <a:cs typeface="Calibri"/>
              </a:rPr>
              <a:t>https://www.guvenlinet.org.tr/</a:t>
            </a:r>
            <a:endParaRPr sz="2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015230" cy="697230"/>
          </a:xfrm>
          <a:prstGeom prst="rect">
            <a:avLst/>
          </a:prstGeom>
        </p:spPr>
        <p:txBody>
          <a:bodyPr vert="horz" wrap="square" lIns="0" tIns="13335" rIns="0" bIns="0" rtlCol="0">
            <a:spAutoFit/>
          </a:bodyPr>
          <a:lstStyle/>
          <a:p>
            <a:pPr marL="12700">
              <a:lnSpc>
                <a:spcPct val="100000"/>
              </a:lnSpc>
              <a:spcBef>
                <a:spcPts val="105"/>
              </a:spcBef>
            </a:pPr>
            <a:r>
              <a:rPr sz="4400" b="0" u="none" spc="-10" dirty="0">
                <a:solidFill>
                  <a:srgbClr val="000000"/>
                </a:solidFill>
                <a:latin typeface="Calibri Light"/>
                <a:cs typeface="Calibri Light"/>
              </a:rPr>
              <a:t>Güvenli</a:t>
            </a:r>
            <a:r>
              <a:rPr sz="4400" b="0" u="none" spc="-35" dirty="0">
                <a:solidFill>
                  <a:srgbClr val="000000"/>
                </a:solidFill>
                <a:latin typeface="Calibri Light"/>
                <a:cs typeface="Calibri Light"/>
              </a:rPr>
              <a:t> </a:t>
            </a:r>
            <a:r>
              <a:rPr sz="4400" b="0" u="none" spc="-15" dirty="0">
                <a:solidFill>
                  <a:srgbClr val="000000"/>
                </a:solidFill>
                <a:latin typeface="Calibri Light"/>
                <a:cs typeface="Calibri Light"/>
              </a:rPr>
              <a:t>İnternet</a:t>
            </a:r>
            <a:r>
              <a:rPr sz="4400" b="0" u="none" spc="-30" dirty="0">
                <a:solidFill>
                  <a:srgbClr val="000000"/>
                </a:solidFill>
                <a:latin typeface="Calibri Light"/>
                <a:cs typeface="Calibri Light"/>
              </a:rPr>
              <a:t> </a:t>
            </a:r>
            <a:r>
              <a:rPr sz="4400" b="0" u="none" spc="-5" dirty="0">
                <a:solidFill>
                  <a:srgbClr val="000000"/>
                </a:solidFill>
                <a:latin typeface="Calibri Light"/>
                <a:cs typeface="Calibri Light"/>
              </a:rPr>
              <a:t>Günü</a:t>
            </a:r>
            <a:endParaRPr sz="4400">
              <a:latin typeface="Calibri Light"/>
              <a:cs typeface="Calibri Light"/>
            </a:endParaRPr>
          </a:p>
        </p:txBody>
      </p:sp>
      <p:sp>
        <p:nvSpPr>
          <p:cNvPr id="3" name="object 3"/>
          <p:cNvSpPr txBox="1">
            <a:spLocks noGrp="1"/>
          </p:cNvSpPr>
          <p:nvPr>
            <p:ph type="body" idx="1"/>
          </p:nvPr>
        </p:nvSpPr>
        <p:spPr>
          <a:prstGeom prst="rect">
            <a:avLst/>
          </a:prstGeom>
        </p:spPr>
        <p:txBody>
          <a:bodyPr vert="horz" wrap="square" lIns="0" tIns="92075" rIns="0" bIns="0" rtlCol="0">
            <a:spAutoFit/>
          </a:bodyPr>
          <a:lstStyle/>
          <a:p>
            <a:pPr marL="241300" marR="575310" indent="-228600">
              <a:lnSpc>
                <a:spcPct val="80000"/>
              </a:lnSpc>
              <a:spcBef>
                <a:spcPts val="725"/>
              </a:spcBef>
              <a:buFont typeface="Arial MT"/>
              <a:buChar char="•"/>
              <a:tabLst>
                <a:tab pos="241300" algn="l"/>
              </a:tabLst>
            </a:pPr>
            <a:r>
              <a:rPr spc="-15" dirty="0"/>
              <a:t>Avrupa </a:t>
            </a:r>
            <a:r>
              <a:rPr spc="-5" dirty="0"/>
              <a:t>Komisyonu’nun </a:t>
            </a:r>
            <a:r>
              <a:rPr dirty="0"/>
              <a:t>Güvenli </a:t>
            </a:r>
            <a:r>
              <a:rPr spc="-5" dirty="0"/>
              <a:t>İnternet Programı çerçevesinde, </a:t>
            </a:r>
            <a:r>
              <a:rPr dirty="0"/>
              <a:t> </a:t>
            </a:r>
            <a:r>
              <a:rPr spc="-5" dirty="0"/>
              <a:t>Güvenli internet </a:t>
            </a:r>
            <a:r>
              <a:rPr dirty="0"/>
              <a:t>ağı, </a:t>
            </a:r>
            <a:r>
              <a:rPr spc="-5" dirty="0"/>
              <a:t>2004 yılından </a:t>
            </a:r>
            <a:r>
              <a:rPr dirty="0"/>
              <a:t>bu yana her </a:t>
            </a:r>
            <a:r>
              <a:rPr spc="-10" dirty="0"/>
              <a:t>Şubat </a:t>
            </a:r>
            <a:r>
              <a:rPr spc="-5" dirty="0"/>
              <a:t>ayında ve eş </a:t>
            </a:r>
            <a:r>
              <a:rPr spc="-700" dirty="0"/>
              <a:t> </a:t>
            </a:r>
            <a:r>
              <a:rPr spc="-5" dirty="0"/>
              <a:t>zamanlı </a:t>
            </a:r>
            <a:r>
              <a:rPr spc="15" dirty="0"/>
              <a:t>olarak, </a:t>
            </a:r>
            <a:r>
              <a:rPr spc="-15" dirty="0"/>
              <a:t>Avrupa </a:t>
            </a:r>
            <a:r>
              <a:rPr spc="-10" dirty="0"/>
              <a:t>ve </a:t>
            </a:r>
            <a:r>
              <a:rPr dirty="0"/>
              <a:t>dışındaki </a:t>
            </a:r>
            <a:r>
              <a:rPr spc="-5" dirty="0"/>
              <a:t>ülkeleri </a:t>
            </a:r>
            <a:r>
              <a:rPr spc="5" dirty="0"/>
              <a:t>kapsayarak, </a:t>
            </a:r>
            <a:r>
              <a:rPr dirty="0"/>
              <a:t>Güvenli </a:t>
            </a:r>
            <a:r>
              <a:rPr spc="5" dirty="0"/>
              <a:t> </a:t>
            </a:r>
            <a:r>
              <a:rPr spc="-5" dirty="0"/>
              <a:t>İnternet</a:t>
            </a:r>
            <a:r>
              <a:rPr spc="-30" dirty="0"/>
              <a:t> </a:t>
            </a:r>
            <a:r>
              <a:rPr dirty="0"/>
              <a:t>Günü, </a:t>
            </a:r>
            <a:r>
              <a:rPr spc="-15" dirty="0"/>
              <a:t>düzenlemektedir.</a:t>
            </a:r>
          </a:p>
          <a:p>
            <a:pPr marL="241300" indent="-228600">
              <a:lnSpc>
                <a:spcPts val="2810"/>
              </a:lnSpc>
              <a:spcBef>
                <a:spcPts val="375"/>
              </a:spcBef>
              <a:buFont typeface="Arial MT"/>
              <a:buChar char="•"/>
              <a:tabLst>
                <a:tab pos="241300" algn="l"/>
              </a:tabLst>
            </a:pPr>
            <a:r>
              <a:rPr b="1" spc="-5" dirty="0">
                <a:latin typeface="Segoe UI"/>
                <a:cs typeface="Segoe UI"/>
              </a:rPr>
              <a:t>Güvenli</a:t>
            </a:r>
            <a:r>
              <a:rPr b="1" spc="-15" dirty="0">
                <a:latin typeface="Segoe UI"/>
                <a:cs typeface="Segoe UI"/>
              </a:rPr>
              <a:t> </a:t>
            </a:r>
            <a:r>
              <a:rPr b="1" spc="-5" dirty="0">
                <a:latin typeface="Segoe UI"/>
                <a:cs typeface="Segoe UI"/>
              </a:rPr>
              <a:t>İnternet</a:t>
            </a:r>
            <a:r>
              <a:rPr b="1" spc="20" dirty="0">
                <a:latin typeface="Segoe UI"/>
                <a:cs typeface="Segoe UI"/>
              </a:rPr>
              <a:t> </a:t>
            </a:r>
            <a:r>
              <a:rPr b="1" spc="-5" dirty="0">
                <a:latin typeface="Segoe UI"/>
                <a:cs typeface="Segoe UI"/>
              </a:rPr>
              <a:t>Günü</a:t>
            </a:r>
            <a:r>
              <a:rPr b="1" spc="20" dirty="0">
                <a:latin typeface="Segoe UI"/>
                <a:cs typeface="Segoe UI"/>
              </a:rPr>
              <a:t> </a:t>
            </a:r>
            <a:r>
              <a:rPr b="1" spc="-5" dirty="0">
                <a:latin typeface="Segoe UI"/>
                <a:cs typeface="Segoe UI"/>
              </a:rPr>
              <a:t>(SID</a:t>
            </a:r>
            <a:r>
              <a:rPr spc="-5" dirty="0"/>
              <a:t>) özellikle</a:t>
            </a:r>
            <a:r>
              <a:rPr spc="-30" dirty="0"/>
              <a:t> </a:t>
            </a:r>
            <a:r>
              <a:rPr dirty="0"/>
              <a:t>dünya</a:t>
            </a:r>
            <a:r>
              <a:rPr spc="10" dirty="0"/>
              <a:t> </a:t>
            </a:r>
            <a:r>
              <a:rPr dirty="0"/>
              <a:t>çapında</a:t>
            </a:r>
            <a:r>
              <a:rPr spc="-25" dirty="0"/>
              <a:t> </a:t>
            </a:r>
            <a:r>
              <a:rPr dirty="0"/>
              <a:t>çocuk</a:t>
            </a:r>
            <a:r>
              <a:rPr spc="5" dirty="0"/>
              <a:t> </a:t>
            </a:r>
            <a:r>
              <a:rPr spc="-10" dirty="0"/>
              <a:t>ve</a:t>
            </a:r>
          </a:p>
          <a:p>
            <a:pPr marL="241300">
              <a:lnSpc>
                <a:spcPts val="2810"/>
              </a:lnSpc>
            </a:pPr>
            <a:r>
              <a:rPr dirty="0"/>
              <a:t>gençler</a:t>
            </a:r>
            <a:r>
              <a:rPr spc="5" dirty="0"/>
              <a:t> </a:t>
            </a:r>
            <a:r>
              <a:rPr spc="-5" dirty="0"/>
              <a:t>arasında </a:t>
            </a:r>
            <a:r>
              <a:rPr dirty="0"/>
              <a:t>online</a:t>
            </a:r>
            <a:r>
              <a:rPr spc="-10" dirty="0"/>
              <a:t> </a:t>
            </a:r>
            <a:r>
              <a:rPr dirty="0"/>
              <a:t>teknoloji</a:t>
            </a:r>
            <a:r>
              <a:rPr spc="5" dirty="0"/>
              <a:t> </a:t>
            </a:r>
            <a:r>
              <a:rPr spc="-5" dirty="0"/>
              <a:t>ve</a:t>
            </a:r>
            <a:r>
              <a:rPr spc="-10" dirty="0"/>
              <a:t> </a:t>
            </a:r>
            <a:r>
              <a:rPr dirty="0"/>
              <a:t>cep</a:t>
            </a:r>
            <a:r>
              <a:rPr spc="10" dirty="0"/>
              <a:t> </a:t>
            </a:r>
            <a:r>
              <a:rPr spc="-5" dirty="0"/>
              <a:t>telefonları</a:t>
            </a:r>
            <a:r>
              <a:rPr spc="-10" dirty="0"/>
              <a:t> </a:t>
            </a:r>
            <a:r>
              <a:rPr dirty="0"/>
              <a:t>ile</a:t>
            </a:r>
            <a:r>
              <a:rPr spc="-15" dirty="0"/>
              <a:t> </a:t>
            </a:r>
            <a:r>
              <a:rPr dirty="0"/>
              <a:t>daha</a:t>
            </a:r>
            <a:r>
              <a:rPr spc="10" dirty="0"/>
              <a:t> </a:t>
            </a:r>
            <a:r>
              <a:rPr dirty="0"/>
              <a:t>güvenli</a:t>
            </a:r>
            <a:r>
              <a:rPr spc="-10" dirty="0"/>
              <a:t> </a:t>
            </a:r>
            <a:r>
              <a:rPr spc="-5" dirty="0"/>
              <a:t>ve</a:t>
            </a:r>
          </a:p>
        </p:txBody>
      </p:sp>
      <p:sp>
        <p:nvSpPr>
          <p:cNvPr id="4" name="object 4"/>
          <p:cNvSpPr txBox="1"/>
          <p:nvPr/>
        </p:nvSpPr>
        <p:spPr>
          <a:xfrm>
            <a:off x="1145539" y="3799713"/>
            <a:ext cx="8856980" cy="422275"/>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545454"/>
                </a:solidFill>
                <a:latin typeface="Segoe UI"/>
                <a:cs typeface="Segoe UI"/>
              </a:rPr>
              <a:t>sorumlu</a:t>
            </a:r>
            <a:r>
              <a:rPr sz="2600" spc="-25" dirty="0">
                <a:solidFill>
                  <a:srgbClr val="545454"/>
                </a:solidFill>
                <a:latin typeface="Segoe UI"/>
                <a:cs typeface="Segoe UI"/>
              </a:rPr>
              <a:t> </a:t>
            </a:r>
            <a:r>
              <a:rPr sz="2600" dirty="0">
                <a:solidFill>
                  <a:srgbClr val="545454"/>
                </a:solidFill>
                <a:latin typeface="Segoe UI"/>
                <a:cs typeface="Segoe UI"/>
              </a:rPr>
              <a:t>bir</a:t>
            </a:r>
            <a:r>
              <a:rPr sz="2600" spc="-20" dirty="0">
                <a:solidFill>
                  <a:srgbClr val="545454"/>
                </a:solidFill>
                <a:latin typeface="Segoe UI"/>
                <a:cs typeface="Segoe UI"/>
              </a:rPr>
              <a:t> </a:t>
            </a:r>
            <a:r>
              <a:rPr sz="2600" dirty="0">
                <a:solidFill>
                  <a:srgbClr val="545454"/>
                </a:solidFill>
                <a:latin typeface="Segoe UI"/>
                <a:cs typeface="Segoe UI"/>
              </a:rPr>
              <a:t>şekilde</a:t>
            </a:r>
            <a:r>
              <a:rPr sz="2600" spc="-25" dirty="0">
                <a:solidFill>
                  <a:srgbClr val="545454"/>
                </a:solidFill>
                <a:latin typeface="Segoe UI"/>
                <a:cs typeface="Segoe UI"/>
              </a:rPr>
              <a:t> </a:t>
            </a:r>
            <a:r>
              <a:rPr sz="2600" dirty="0">
                <a:solidFill>
                  <a:srgbClr val="545454"/>
                </a:solidFill>
                <a:latin typeface="Segoe UI"/>
                <a:cs typeface="Segoe UI"/>
              </a:rPr>
              <a:t>kullanımını</a:t>
            </a:r>
            <a:r>
              <a:rPr sz="2600" spc="-35" dirty="0">
                <a:solidFill>
                  <a:srgbClr val="545454"/>
                </a:solidFill>
                <a:latin typeface="Segoe UI"/>
                <a:cs typeface="Segoe UI"/>
              </a:rPr>
              <a:t> </a:t>
            </a:r>
            <a:r>
              <a:rPr sz="2600" spc="-5" dirty="0">
                <a:solidFill>
                  <a:srgbClr val="545454"/>
                </a:solidFill>
                <a:latin typeface="Segoe UI"/>
                <a:cs typeface="Segoe UI"/>
              </a:rPr>
              <a:t>teşvik</a:t>
            </a:r>
            <a:r>
              <a:rPr sz="2600" spc="-10" dirty="0">
                <a:solidFill>
                  <a:srgbClr val="545454"/>
                </a:solidFill>
                <a:latin typeface="Segoe UI"/>
                <a:cs typeface="Segoe UI"/>
              </a:rPr>
              <a:t> </a:t>
            </a:r>
            <a:r>
              <a:rPr sz="2600" dirty="0">
                <a:solidFill>
                  <a:srgbClr val="545454"/>
                </a:solidFill>
                <a:latin typeface="Segoe UI"/>
                <a:cs typeface="Segoe UI"/>
              </a:rPr>
              <a:t>etmek</a:t>
            </a:r>
            <a:r>
              <a:rPr sz="2600" spc="-15" dirty="0">
                <a:solidFill>
                  <a:srgbClr val="545454"/>
                </a:solidFill>
                <a:latin typeface="Segoe UI"/>
                <a:cs typeface="Segoe UI"/>
              </a:rPr>
              <a:t> </a:t>
            </a:r>
            <a:r>
              <a:rPr sz="2600" dirty="0">
                <a:solidFill>
                  <a:srgbClr val="545454"/>
                </a:solidFill>
                <a:latin typeface="Segoe UI"/>
                <a:cs typeface="Segoe UI"/>
              </a:rPr>
              <a:t>için</a:t>
            </a:r>
            <a:r>
              <a:rPr sz="2600" spc="-15" dirty="0">
                <a:solidFill>
                  <a:srgbClr val="545454"/>
                </a:solidFill>
                <a:latin typeface="Segoe UI"/>
                <a:cs typeface="Segoe UI"/>
              </a:rPr>
              <a:t> </a:t>
            </a:r>
            <a:r>
              <a:rPr sz="2600" dirty="0">
                <a:solidFill>
                  <a:srgbClr val="545454"/>
                </a:solidFill>
                <a:latin typeface="Segoe UI"/>
                <a:cs typeface="Segoe UI"/>
              </a:rPr>
              <a:t>her</a:t>
            </a:r>
            <a:r>
              <a:rPr sz="2600" spc="5" dirty="0">
                <a:solidFill>
                  <a:srgbClr val="545454"/>
                </a:solidFill>
                <a:latin typeface="Segoe UI"/>
                <a:cs typeface="Segoe UI"/>
              </a:rPr>
              <a:t> </a:t>
            </a:r>
            <a:r>
              <a:rPr sz="2600" dirty="0">
                <a:solidFill>
                  <a:srgbClr val="545454"/>
                </a:solidFill>
                <a:latin typeface="Segoe UI"/>
                <a:cs typeface="Segoe UI"/>
              </a:rPr>
              <a:t>yıl</a:t>
            </a:r>
            <a:r>
              <a:rPr sz="2600" spc="-10" dirty="0">
                <a:solidFill>
                  <a:srgbClr val="545454"/>
                </a:solidFill>
                <a:latin typeface="Segoe UI"/>
                <a:cs typeface="Segoe UI"/>
              </a:rPr>
              <a:t> </a:t>
            </a:r>
            <a:r>
              <a:rPr sz="2600" spc="-5" dirty="0">
                <a:solidFill>
                  <a:srgbClr val="545454"/>
                </a:solidFill>
                <a:latin typeface="Segoe UI"/>
                <a:cs typeface="Segoe UI"/>
              </a:rPr>
              <a:t>Şubat</a:t>
            </a:r>
            <a:endParaRPr sz="2600">
              <a:latin typeface="Segoe UI"/>
              <a:cs typeface="Segoe UI"/>
            </a:endParaRPr>
          </a:p>
        </p:txBody>
      </p:sp>
      <p:sp>
        <p:nvSpPr>
          <p:cNvPr id="5" name="object 5"/>
          <p:cNvSpPr txBox="1"/>
          <p:nvPr/>
        </p:nvSpPr>
        <p:spPr>
          <a:xfrm>
            <a:off x="916939" y="4059402"/>
            <a:ext cx="9928225" cy="1876425"/>
          </a:xfrm>
          <a:prstGeom prst="rect">
            <a:avLst/>
          </a:prstGeom>
        </p:spPr>
        <p:txBody>
          <a:bodyPr vert="horz" wrap="square" lIns="0" tIns="66040" rIns="0" bIns="0" rtlCol="0">
            <a:spAutoFit/>
          </a:bodyPr>
          <a:lstStyle/>
          <a:p>
            <a:pPr marL="241300">
              <a:lnSpc>
                <a:spcPct val="100000"/>
              </a:lnSpc>
              <a:spcBef>
                <a:spcPts val="520"/>
              </a:spcBef>
            </a:pPr>
            <a:r>
              <a:rPr sz="2600" dirty="0">
                <a:solidFill>
                  <a:srgbClr val="545454"/>
                </a:solidFill>
                <a:latin typeface="Segoe UI"/>
                <a:cs typeface="Segoe UI"/>
              </a:rPr>
              <a:t>ayında</a:t>
            </a:r>
            <a:r>
              <a:rPr sz="2600" spc="-30" dirty="0">
                <a:solidFill>
                  <a:srgbClr val="545454"/>
                </a:solidFill>
                <a:latin typeface="Segoe UI"/>
                <a:cs typeface="Segoe UI"/>
              </a:rPr>
              <a:t> </a:t>
            </a:r>
            <a:r>
              <a:rPr sz="2600" spc="-10" dirty="0">
                <a:solidFill>
                  <a:srgbClr val="545454"/>
                </a:solidFill>
                <a:latin typeface="Arial Black"/>
                <a:cs typeface="Arial Black"/>
              </a:rPr>
              <a:t>insafe</a:t>
            </a:r>
            <a:r>
              <a:rPr sz="2600" spc="-155" dirty="0">
                <a:solidFill>
                  <a:srgbClr val="545454"/>
                </a:solidFill>
                <a:latin typeface="Arial Black"/>
                <a:cs typeface="Arial Black"/>
              </a:rPr>
              <a:t> </a:t>
            </a:r>
            <a:r>
              <a:rPr sz="2600" dirty="0">
                <a:solidFill>
                  <a:srgbClr val="545454"/>
                </a:solidFill>
                <a:latin typeface="Segoe UI"/>
                <a:cs typeface="Segoe UI"/>
              </a:rPr>
              <a:t>tarafından</a:t>
            </a:r>
            <a:r>
              <a:rPr sz="2600" spc="-30" dirty="0">
                <a:solidFill>
                  <a:srgbClr val="545454"/>
                </a:solidFill>
                <a:latin typeface="Segoe UI"/>
                <a:cs typeface="Segoe UI"/>
              </a:rPr>
              <a:t> </a:t>
            </a:r>
            <a:r>
              <a:rPr sz="2600" spc="-5" dirty="0">
                <a:solidFill>
                  <a:srgbClr val="545454"/>
                </a:solidFill>
                <a:latin typeface="Segoe UI"/>
                <a:cs typeface="Segoe UI"/>
              </a:rPr>
              <a:t>organize</a:t>
            </a:r>
            <a:r>
              <a:rPr sz="2600" dirty="0">
                <a:solidFill>
                  <a:srgbClr val="545454"/>
                </a:solidFill>
                <a:latin typeface="Segoe UI"/>
                <a:cs typeface="Segoe UI"/>
              </a:rPr>
              <a:t> </a:t>
            </a:r>
            <a:r>
              <a:rPr sz="2600" spc="-25" dirty="0">
                <a:solidFill>
                  <a:srgbClr val="545454"/>
                </a:solidFill>
                <a:latin typeface="Segoe UI"/>
                <a:cs typeface="Segoe UI"/>
              </a:rPr>
              <a:t>edilmektedir.</a:t>
            </a:r>
            <a:endParaRPr sz="2600">
              <a:latin typeface="Segoe UI"/>
              <a:cs typeface="Segoe UI"/>
            </a:endParaRPr>
          </a:p>
          <a:p>
            <a:pPr marL="241300" marR="156845" indent="-228600">
              <a:lnSpc>
                <a:spcPts val="2500"/>
              </a:lnSpc>
              <a:spcBef>
                <a:spcPts val="1020"/>
              </a:spcBef>
              <a:buFont typeface="Arial MT"/>
              <a:buChar char="•"/>
              <a:tabLst>
                <a:tab pos="241300" algn="l"/>
              </a:tabLst>
            </a:pPr>
            <a:r>
              <a:rPr sz="2600" spc="-5" dirty="0">
                <a:solidFill>
                  <a:srgbClr val="545454"/>
                </a:solidFill>
                <a:latin typeface="Segoe UI"/>
                <a:cs typeface="Segoe UI"/>
              </a:rPr>
              <a:t>Insafe; internetin</a:t>
            </a:r>
            <a:r>
              <a:rPr sz="2600" spc="-35" dirty="0">
                <a:solidFill>
                  <a:srgbClr val="545454"/>
                </a:solidFill>
                <a:latin typeface="Segoe UI"/>
                <a:cs typeface="Segoe UI"/>
              </a:rPr>
              <a:t> </a:t>
            </a:r>
            <a:r>
              <a:rPr sz="2600" spc="-10" dirty="0">
                <a:solidFill>
                  <a:srgbClr val="545454"/>
                </a:solidFill>
                <a:latin typeface="Segoe UI"/>
                <a:cs typeface="Segoe UI"/>
              </a:rPr>
              <a:t>ve</a:t>
            </a:r>
            <a:r>
              <a:rPr sz="2600" dirty="0">
                <a:solidFill>
                  <a:srgbClr val="545454"/>
                </a:solidFill>
                <a:latin typeface="Segoe UI"/>
                <a:cs typeface="Segoe UI"/>
              </a:rPr>
              <a:t> mobil</a:t>
            </a:r>
            <a:r>
              <a:rPr sz="2600" spc="-40" dirty="0">
                <a:solidFill>
                  <a:srgbClr val="545454"/>
                </a:solidFill>
                <a:latin typeface="Segoe UI"/>
                <a:cs typeface="Segoe UI"/>
              </a:rPr>
              <a:t> </a:t>
            </a:r>
            <a:r>
              <a:rPr sz="2600" dirty="0">
                <a:solidFill>
                  <a:srgbClr val="545454"/>
                </a:solidFill>
                <a:latin typeface="Segoe UI"/>
                <a:cs typeface="Segoe UI"/>
              </a:rPr>
              <a:t>cihazların</a:t>
            </a:r>
            <a:r>
              <a:rPr sz="2600" spc="-30" dirty="0">
                <a:solidFill>
                  <a:srgbClr val="545454"/>
                </a:solidFill>
                <a:latin typeface="Segoe UI"/>
                <a:cs typeface="Segoe UI"/>
              </a:rPr>
              <a:t> </a:t>
            </a:r>
            <a:r>
              <a:rPr sz="2600" dirty="0">
                <a:solidFill>
                  <a:srgbClr val="545454"/>
                </a:solidFill>
                <a:latin typeface="Segoe UI"/>
                <a:cs typeface="Segoe UI"/>
              </a:rPr>
              <a:t>gençler</a:t>
            </a:r>
            <a:r>
              <a:rPr sz="2600" spc="-10" dirty="0">
                <a:solidFill>
                  <a:srgbClr val="545454"/>
                </a:solidFill>
                <a:latin typeface="Segoe UI"/>
                <a:cs typeface="Segoe UI"/>
              </a:rPr>
              <a:t> </a:t>
            </a:r>
            <a:r>
              <a:rPr sz="2600" dirty="0">
                <a:solidFill>
                  <a:srgbClr val="545454"/>
                </a:solidFill>
                <a:latin typeface="Segoe UI"/>
                <a:cs typeface="Segoe UI"/>
              </a:rPr>
              <a:t>tarafından</a:t>
            </a:r>
            <a:r>
              <a:rPr sz="2600" spc="-25" dirty="0">
                <a:solidFill>
                  <a:srgbClr val="545454"/>
                </a:solidFill>
                <a:latin typeface="Segoe UI"/>
                <a:cs typeface="Segoe UI"/>
              </a:rPr>
              <a:t> </a:t>
            </a:r>
            <a:r>
              <a:rPr sz="2600" dirty="0">
                <a:solidFill>
                  <a:srgbClr val="545454"/>
                </a:solidFill>
                <a:latin typeface="Segoe UI"/>
                <a:cs typeface="Segoe UI"/>
              </a:rPr>
              <a:t>güvenli</a:t>
            </a:r>
            <a:r>
              <a:rPr sz="2600" spc="-25" dirty="0">
                <a:solidFill>
                  <a:srgbClr val="545454"/>
                </a:solidFill>
                <a:latin typeface="Segoe UI"/>
                <a:cs typeface="Segoe UI"/>
              </a:rPr>
              <a:t> </a:t>
            </a:r>
            <a:r>
              <a:rPr sz="2600" spc="-10" dirty="0">
                <a:solidFill>
                  <a:srgbClr val="545454"/>
                </a:solidFill>
                <a:latin typeface="Segoe UI"/>
                <a:cs typeface="Segoe UI"/>
              </a:rPr>
              <a:t>ve </a:t>
            </a:r>
            <a:r>
              <a:rPr sz="2600" spc="-700" dirty="0">
                <a:solidFill>
                  <a:srgbClr val="545454"/>
                </a:solidFill>
                <a:latin typeface="Segoe UI"/>
                <a:cs typeface="Segoe UI"/>
              </a:rPr>
              <a:t> </a:t>
            </a:r>
            <a:r>
              <a:rPr sz="2600" spc="-5" dirty="0">
                <a:solidFill>
                  <a:srgbClr val="545454"/>
                </a:solidFill>
                <a:latin typeface="Segoe UI"/>
                <a:cs typeface="Segoe UI"/>
              </a:rPr>
              <a:t>sorumlu</a:t>
            </a:r>
            <a:r>
              <a:rPr sz="2600" spc="-25" dirty="0">
                <a:solidFill>
                  <a:srgbClr val="545454"/>
                </a:solidFill>
                <a:latin typeface="Segoe UI"/>
                <a:cs typeface="Segoe UI"/>
              </a:rPr>
              <a:t> </a:t>
            </a:r>
            <a:r>
              <a:rPr sz="2600" dirty="0">
                <a:solidFill>
                  <a:srgbClr val="545454"/>
                </a:solidFill>
                <a:latin typeface="Segoe UI"/>
                <a:cs typeface="Segoe UI"/>
              </a:rPr>
              <a:t>kullanımını</a:t>
            </a:r>
            <a:r>
              <a:rPr sz="2600" spc="-40" dirty="0">
                <a:solidFill>
                  <a:srgbClr val="545454"/>
                </a:solidFill>
                <a:latin typeface="Segoe UI"/>
                <a:cs typeface="Segoe UI"/>
              </a:rPr>
              <a:t> </a:t>
            </a:r>
            <a:r>
              <a:rPr sz="2600" spc="-5" dirty="0">
                <a:solidFill>
                  <a:srgbClr val="545454"/>
                </a:solidFill>
                <a:latin typeface="Segoe UI"/>
                <a:cs typeface="Segoe UI"/>
              </a:rPr>
              <a:t>teşvik</a:t>
            </a:r>
            <a:r>
              <a:rPr sz="2600" spc="-10" dirty="0">
                <a:solidFill>
                  <a:srgbClr val="545454"/>
                </a:solidFill>
                <a:latin typeface="Segoe UI"/>
                <a:cs typeface="Segoe UI"/>
              </a:rPr>
              <a:t> </a:t>
            </a:r>
            <a:r>
              <a:rPr sz="2600" dirty="0">
                <a:solidFill>
                  <a:srgbClr val="545454"/>
                </a:solidFill>
                <a:latin typeface="Segoe UI"/>
                <a:cs typeface="Segoe UI"/>
              </a:rPr>
              <a:t>eden</a:t>
            </a:r>
            <a:r>
              <a:rPr sz="2600" spc="-55" dirty="0">
                <a:solidFill>
                  <a:srgbClr val="545454"/>
                </a:solidFill>
                <a:latin typeface="Segoe UI"/>
                <a:cs typeface="Segoe UI"/>
              </a:rPr>
              <a:t> </a:t>
            </a:r>
            <a:r>
              <a:rPr sz="2600" b="1" spc="-15" dirty="0">
                <a:solidFill>
                  <a:srgbClr val="545454"/>
                </a:solidFill>
                <a:latin typeface="Segoe UI"/>
                <a:cs typeface="Segoe UI"/>
              </a:rPr>
              <a:t>Avrupa</a:t>
            </a:r>
            <a:r>
              <a:rPr sz="2600" b="1" spc="-20" dirty="0">
                <a:solidFill>
                  <a:srgbClr val="545454"/>
                </a:solidFill>
                <a:latin typeface="Segoe UI"/>
                <a:cs typeface="Segoe UI"/>
              </a:rPr>
              <a:t> </a:t>
            </a:r>
            <a:r>
              <a:rPr sz="2600" b="1" spc="-10" dirty="0">
                <a:solidFill>
                  <a:srgbClr val="545454"/>
                </a:solidFill>
                <a:latin typeface="Segoe UI"/>
                <a:cs typeface="Segoe UI"/>
              </a:rPr>
              <a:t>Farkındalık</a:t>
            </a:r>
            <a:r>
              <a:rPr sz="2600" b="1" spc="-35" dirty="0">
                <a:solidFill>
                  <a:srgbClr val="545454"/>
                </a:solidFill>
                <a:latin typeface="Segoe UI"/>
                <a:cs typeface="Segoe UI"/>
              </a:rPr>
              <a:t> </a:t>
            </a:r>
            <a:r>
              <a:rPr sz="2600" b="1" spc="-5" dirty="0">
                <a:solidFill>
                  <a:srgbClr val="545454"/>
                </a:solidFill>
                <a:latin typeface="Segoe UI"/>
                <a:cs typeface="Segoe UI"/>
              </a:rPr>
              <a:t>Merkezleri</a:t>
            </a:r>
            <a:endParaRPr sz="2600">
              <a:latin typeface="Segoe UI"/>
              <a:cs typeface="Segoe UI"/>
            </a:endParaRPr>
          </a:p>
          <a:p>
            <a:pPr marL="241300" marR="5080">
              <a:lnSpc>
                <a:spcPct val="80000"/>
              </a:lnSpc>
              <a:spcBef>
                <a:spcPts val="15"/>
              </a:spcBef>
            </a:pPr>
            <a:r>
              <a:rPr sz="2600" spc="-30" dirty="0">
                <a:solidFill>
                  <a:srgbClr val="545454"/>
                </a:solidFill>
                <a:latin typeface="Segoe UI"/>
                <a:cs typeface="Segoe UI"/>
              </a:rPr>
              <a:t>ağıdır. </a:t>
            </a:r>
            <a:r>
              <a:rPr sz="2600" spc="-5" dirty="0">
                <a:solidFill>
                  <a:srgbClr val="545454"/>
                </a:solidFill>
                <a:latin typeface="Segoe UI"/>
                <a:cs typeface="Segoe UI"/>
              </a:rPr>
              <a:t>Daha </a:t>
            </a:r>
            <a:r>
              <a:rPr sz="2600" dirty="0">
                <a:solidFill>
                  <a:srgbClr val="545454"/>
                </a:solidFill>
                <a:latin typeface="Segoe UI"/>
                <a:cs typeface="Segoe UI"/>
              </a:rPr>
              <a:t>Güvenli </a:t>
            </a:r>
            <a:r>
              <a:rPr sz="2600" spc="-5" dirty="0">
                <a:solidFill>
                  <a:srgbClr val="545454"/>
                </a:solidFill>
                <a:latin typeface="Segoe UI"/>
                <a:cs typeface="Segoe UI"/>
              </a:rPr>
              <a:t>İnternet Programı </a:t>
            </a:r>
            <a:r>
              <a:rPr sz="2600" dirty="0">
                <a:solidFill>
                  <a:srgbClr val="545454"/>
                </a:solidFill>
                <a:latin typeface="Segoe UI"/>
                <a:cs typeface="Segoe UI"/>
              </a:rPr>
              <a:t>tarafından </a:t>
            </a:r>
            <a:r>
              <a:rPr sz="2600" spc="5" dirty="0">
                <a:solidFill>
                  <a:srgbClr val="545454"/>
                </a:solidFill>
                <a:latin typeface="Segoe UI"/>
                <a:cs typeface="Segoe UI"/>
              </a:rPr>
              <a:t>ortaklaşa </a:t>
            </a:r>
            <a:r>
              <a:rPr sz="2600" dirty="0">
                <a:solidFill>
                  <a:srgbClr val="545454"/>
                </a:solidFill>
                <a:latin typeface="Segoe UI"/>
                <a:cs typeface="Segoe UI"/>
              </a:rPr>
              <a:t>finanse </a:t>
            </a:r>
            <a:r>
              <a:rPr sz="2600" spc="-700" dirty="0">
                <a:solidFill>
                  <a:srgbClr val="545454"/>
                </a:solidFill>
                <a:latin typeface="Segoe UI"/>
                <a:cs typeface="Segoe UI"/>
              </a:rPr>
              <a:t> </a:t>
            </a:r>
            <a:r>
              <a:rPr sz="2600" spc="-25" dirty="0">
                <a:solidFill>
                  <a:srgbClr val="545454"/>
                </a:solidFill>
                <a:latin typeface="Segoe UI"/>
                <a:cs typeface="Segoe UI"/>
              </a:rPr>
              <a:t>edilmektedir.</a:t>
            </a:r>
            <a:r>
              <a:rPr sz="2600" spc="-30" dirty="0">
                <a:solidFill>
                  <a:srgbClr val="545454"/>
                </a:solidFill>
                <a:latin typeface="Segoe UI"/>
                <a:cs typeface="Segoe UI"/>
              </a:rPr>
              <a:t> </a:t>
            </a:r>
            <a:r>
              <a:rPr sz="2600" spc="-5" dirty="0">
                <a:solidFill>
                  <a:srgbClr val="545454"/>
                </a:solidFill>
                <a:latin typeface="Segoe UI"/>
                <a:cs typeface="Segoe UI"/>
              </a:rPr>
              <a:t>İnternet</a:t>
            </a:r>
            <a:r>
              <a:rPr sz="2600" spc="-65" dirty="0">
                <a:solidFill>
                  <a:srgbClr val="545454"/>
                </a:solidFill>
                <a:latin typeface="Segoe UI"/>
                <a:cs typeface="Segoe UI"/>
              </a:rPr>
              <a:t> </a:t>
            </a:r>
            <a:r>
              <a:rPr sz="2600" spc="-5" dirty="0">
                <a:solidFill>
                  <a:srgbClr val="545454"/>
                </a:solidFill>
                <a:latin typeface="Segoe UI"/>
                <a:cs typeface="Segoe UI"/>
              </a:rPr>
              <a:t>sitesi:</a:t>
            </a:r>
            <a:r>
              <a:rPr sz="2600" spc="-45" dirty="0">
                <a:solidFill>
                  <a:srgbClr val="545454"/>
                </a:solidFill>
                <a:latin typeface="Segoe UI"/>
                <a:cs typeface="Segoe UI"/>
              </a:rPr>
              <a:t> </a:t>
            </a:r>
            <a:r>
              <a:rPr sz="2600" u="heavy" spc="-10" dirty="0">
                <a:solidFill>
                  <a:srgbClr val="0462C1"/>
                </a:solidFill>
                <a:uFill>
                  <a:solidFill>
                    <a:srgbClr val="0462C1"/>
                  </a:solidFill>
                </a:uFill>
                <a:latin typeface="Segoe UI"/>
                <a:cs typeface="Segoe UI"/>
                <a:hlinkClick r:id="rId2"/>
              </a:rPr>
              <a:t>www.saferinternet.org</a:t>
            </a:r>
            <a:endParaRPr sz="2600">
              <a:latin typeface="Segoe UI"/>
              <a:cs typeface="Segoe U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53981" y="1699260"/>
            <a:ext cx="9615805" cy="677545"/>
            <a:chOff x="953981" y="1699260"/>
            <a:chExt cx="9615805" cy="677545"/>
          </a:xfrm>
        </p:grpSpPr>
        <p:pic>
          <p:nvPicPr>
            <p:cNvPr id="3" name="object 3"/>
            <p:cNvPicPr/>
            <p:nvPr/>
          </p:nvPicPr>
          <p:blipFill>
            <a:blip r:embed="rId2" cstate="print"/>
            <a:stretch>
              <a:fillRect/>
            </a:stretch>
          </p:blipFill>
          <p:spPr>
            <a:xfrm>
              <a:off x="953981" y="1822013"/>
              <a:ext cx="3332324" cy="304610"/>
            </a:xfrm>
            <a:prstGeom prst="rect">
              <a:avLst/>
            </a:prstGeom>
          </p:spPr>
        </p:pic>
        <p:pic>
          <p:nvPicPr>
            <p:cNvPr id="4" name="object 4"/>
            <p:cNvPicPr/>
            <p:nvPr/>
          </p:nvPicPr>
          <p:blipFill>
            <a:blip r:embed="rId3" cstate="print"/>
            <a:stretch>
              <a:fillRect/>
            </a:stretch>
          </p:blipFill>
          <p:spPr>
            <a:xfrm>
              <a:off x="4162043" y="1699260"/>
              <a:ext cx="1154429" cy="677418"/>
            </a:xfrm>
            <a:prstGeom prst="rect">
              <a:avLst/>
            </a:prstGeom>
          </p:spPr>
        </p:pic>
        <p:pic>
          <p:nvPicPr>
            <p:cNvPr id="5" name="object 5"/>
            <p:cNvPicPr/>
            <p:nvPr/>
          </p:nvPicPr>
          <p:blipFill>
            <a:blip r:embed="rId4" cstate="print"/>
            <a:stretch>
              <a:fillRect/>
            </a:stretch>
          </p:blipFill>
          <p:spPr>
            <a:xfrm>
              <a:off x="5001767" y="1699260"/>
              <a:ext cx="2279141" cy="677418"/>
            </a:xfrm>
            <a:prstGeom prst="rect">
              <a:avLst/>
            </a:prstGeom>
          </p:spPr>
        </p:pic>
        <p:pic>
          <p:nvPicPr>
            <p:cNvPr id="6" name="object 6"/>
            <p:cNvPicPr/>
            <p:nvPr/>
          </p:nvPicPr>
          <p:blipFill>
            <a:blip r:embed="rId5" cstate="print"/>
            <a:stretch>
              <a:fillRect/>
            </a:stretch>
          </p:blipFill>
          <p:spPr>
            <a:xfrm>
              <a:off x="6877811" y="1699260"/>
              <a:ext cx="1945386" cy="677418"/>
            </a:xfrm>
            <a:prstGeom prst="rect">
              <a:avLst/>
            </a:prstGeom>
          </p:spPr>
        </p:pic>
        <p:pic>
          <p:nvPicPr>
            <p:cNvPr id="7" name="object 7"/>
            <p:cNvPicPr/>
            <p:nvPr/>
          </p:nvPicPr>
          <p:blipFill>
            <a:blip r:embed="rId6" cstate="print"/>
            <a:stretch>
              <a:fillRect/>
            </a:stretch>
          </p:blipFill>
          <p:spPr>
            <a:xfrm>
              <a:off x="8505444" y="1699260"/>
              <a:ext cx="2064257" cy="677418"/>
            </a:xfrm>
            <a:prstGeom prst="rect">
              <a:avLst/>
            </a:prstGeom>
          </p:spPr>
        </p:pic>
      </p:grpSp>
      <p:sp>
        <p:nvSpPr>
          <p:cNvPr id="8" name="object 8"/>
          <p:cNvSpPr txBox="1"/>
          <p:nvPr/>
        </p:nvSpPr>
        <p:spPr>
          <a:xfrm>
            <a:off x="916939" y="1778253"/>
            <a:ext cx="9753600" cy="419608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2D75B6"/>
                </a:solidFill>
                <a:latin typeface="Segoe UI"/>
                <a:cs typeface="Segoe UI"/>
              </a:rPr>
              <a:t>ETWINNING</a:t>
            </a:r>
            <a:r>
              <a:rPr sz="2400" b="1" spc="35" dirty="0">
                <a:solidFill>
                  <a:srgbClr val="2D75B6"/>
                </a:solidFill>
                <a:latin typeface="Segoe UI"/>
                <a:cs typeface="Segoe UI"/>
              </a:rPr>
              <a:t> </a:t>
            </a:r>
            <a:r>
              <a:rPr sz="2400" b="1" dirty="0">
                <a:solidFill>
                  <a:srgbClr val="2D75B6"/>
                </a:solidFill>
                <a:latin typeface="Segoe UI"/>
                <a:cs typeface="Segoe UI"/>
              </a:rPr>
              <a:t>İNTERNET</a:t>
            </a:r>
            <a:r>
              <a:rPr sz="2400" b="1" spc="10" dirty="0">
                <a:solidFill>
                  <a:srgbClr val="2D75B6"/>
                </a:solidFill>
                <a:latin typeface="Segoe UI"/>
                <a:cs typeface="Segoe UI"/>
              </a:rPr>
              <a:t> </a:t>
            </a:r>
            <a:r>
              <a:rPr sz="2400" b="1" dirty="0">
                <a:solidFill>
                  <a:srgbClr val="2D75B6"/>
                </a:solidFill>
                <a:latin typeface="Segoe UI"/>
                <a:cs typeface="Segoe UI"/>
              </a:rPr>
              <a:t>ETIĞI</a:t>
            </a:r>
            <a:r>
              <a:rPr sz="2400" b="1" spc="25" dirty="0">
                <a:solidFill>
                  <a:srgbClr val="2D75B6"/>
                </a:solidFill>
                <a:latin typeface="Segoe UI"/>
                <a:cs typeface="Segoe UI"/>
              </a:rPr>
              <a:t> </a:t>
            </a:r>
            <a:r>
              <a:rPr sz="2400" b="1" dirty="0">
                <a:solidFill>
                  <a:srgbClr val="2D75B6"/>
                </a:solidFill>
                <a:latin typeface="Segoe UI"/>
                <a:cs typeface="Segoe UI"/>
              </a:rPr>
              <a:t>ETWINNING</a:t>
            </a:r>
            <a:r>
              <a:rPr sz="2400" b="1" spc="40" dirty="0">
                <a:solidFill>
                  <a:srgbClr val="2D75B6"/>
                </a:solidFill>
                <a:latin typeface="Segoe UI"/>
                <a:cs typeface="Segoe UI"/>
              </a:rPr>
              <a:t> </a:t>
            </a:r>
            <a:r>
              <a:rPr sz="2400" b="1" spc="-25" dirty="0">
                <a:solidFill>
                  <a:srgbClr val="2D75B6"/>
                </a:solidFill>
                <a:latin typeface="Segoe UI"/>
                <a:cs typeface="Segoe UI"/>
              </a:rPr>
              <a:t>DAVRANIŞ</a:t>
            </a:r>
            <a:r>
              <a:rPr sz="2400" b="1" spc="10" dirty="0">
                <a:solidFill>
                  <a:srgbClr val="2D75B6"/>
                </a:solidFill>
                <a:latin typeface="Segoe UI"/>
                <a:cs typeface="Segoe UI"/>
              </a:rPr>
              <a:t> </a:t>
            </a:r>
            <a:r>
              <a:rPr sz="2400" b="1" spc="5" dirty="0">
                <a:solidFill>
                  <a:srgbClr val="2D75B6"/>
                </a:solidFill>
                <a:latin typeface="Segoe UI"/>
                <a:cs typeface="Segoe UI"/>
              </a:rPr>
              <a:t>KURALLARI</a:t>
            </a:r>
            <a:endParaRPr sz="2400">
              <a:latin typeface="Segoe UI"/>
              <a:cs typeface="Segoe UI"/>
            </a:endParaRPr>
          </a:p>
          <a:p>
            <a:pPr marL="12700" marR="20955">
              <a:lnSpc>
                <a:spcPct val="79400"/>
              </a:lnSpc>
              <a:spcBef>
                <a:spcPts val="2325"/>
              </a:spcBef>
            </a:pPr>
            <a:r>
              <a:rPr sz="2400" spc="-15" dirty="0">
                <a:solidFill>
                  <a:srgbClr val="545454"/>
                </a:solidFill>
                <a:latin typeface="Segoe UI"/>
                <a:cs typeface="Segoe UI"/>
              </a:rPr>
              <a:t>eTwinning</a:t>
            </a:r>
            <a:r>
              <a:rPr sz="2400" spc="25" dirty="0">
                <a:solidFill>
                  <a:srgbClr val="545454"/>
                </a:solidFill>
                <a:latin typeface="Segoe UI"/>
                <a:cs typeface="Segoe UI"/>
              </a:rPr>
              <a:t> </a:t>
            </a:r>
            <a:r>
              <a:rPr sz="2400" spc="5" dirty="0">
                <a:solidFill>
                  <a:srgbClr val="545454"/>
                </a:solidFill>
                <a:latin typeface="Segoe UI"/>
                <a:cs typeface="Segoe UI"/>
              </a:rPr>
              <a:t>e-güvenlik;</a:t>
            </a:r>
            <a:r>
              <a:rPr sz="2400" dirty="0">
                <a:solidFill>
                  <a:srgbClr val="545454"/>
                </a:solidFill>
                <a:latin typeface="Segoe UI"/>
                <a:cs typeface="Segoe UI"/>
              </a:rPr>
              <a:t> </a:t>
            </a:r>
            <a:r>
              <a:rPr sz="2400" spc="-15" dirty="0">
                <a:solidFill>
                  <a:srgbClr val="545454"/>
                </a:solidFill>
                <a:latin typeface="Segoe UI"/>
                <a:cs typeface="Segoe UI"/>
              </a:rPr>
              <a:t>eTwinning</a:t>
            </a:r>
            <a:r>
              <a:rPr sz="2400" spc="30" dirty="0">
                <a:solidFill>
                  <a:srgbClr val="545454"/>
                </a:solidFill>
                <a:latin typeface="Segoe UI"/>
                <a:cs typeface="Segoe UI"/>
              </a:rPr>
              <a:t> </a:t>
            </a:r>
            <a:r>
              <a:rPr sz="2400" spc="-5" dirty="0">
                <a:solidFill>
                  <a:srgbClr val="545454"/>
                </a:solidFill>
                <a:latin typeface="Segoe UI"/>
                <a:cs typeface="Segoe UI"/>
              </a:rPr>
              <a:t>yolculuğu</a:t>
            </a:r>
            <a:r>
              <a:rPr sz="2400" spc="50" dirty="0">
                <a:solidFill>
                  <a:srgbClr val="545454"/>
                </a:solidFill>
                <a:latin typeface="Segoe UI"/>
                <a:cs typeface="Segoe UI"/>
              </a:rPr>
              <a:t> </a:t>
            </a:r>
            <a:r>
              <a:rPr sz="2400" spc="-5" dirty="0">
                <a:solidFill>
                  <a:srgbClr val="545454"/>
                </a:solidFill>
                <a:latin typeface="Segoe UI"/>
                <a:cs typeface="Segoe UI"/>
              </a:rPr>
              <a:t>sırasında</a:t>
            </a:r>
            <a:r>
              <a:rPr sz="2400" spc="20" dirty="0">
                <a:solidFill>
                  <a:srgbClr val="545454"/>
                </a:solidFill>
                <a:latin typeface="Segoe UI"/>
                <a:cs typeface="Segoe UI"/>
              </a:rPr>
              <a:t> </a:t>
            </a:r>
            <a:r>
              <a:rPr sz="2400" spc="-5" dirty="0">
                <a:solidFill>
                  <a:srgbClr val="545454"/>
                </a:solidFill>
                <a:latin typeface="Segoe UI"/>
                <a:cs typeface="Segoe UI"/>
              </a:rPr>
              <a:t>internetin</a:t>
            </a:r>
            <a:r>
              <a:rPr sz="2400" spc="5" dirty="0">
                <a:solidFill>
                  <a:srgbClr val="545454"/>
                </a:solidFill>
                <a:latin typeface="Segoe UI"/>
                <a:cs typeface="Segoe UI"/>
              </a:rPr>
              <a:t> </a:t>
            </a:r>
            <a:r>
              <a:rPr sz="2400" spc="-5" dirty="0">
                <a:solidFill>
                  <a:srgbClr val="545454"/>
                </a:solidFill>
                <a:latin typeface="Segoe UI"/>
                <a:cs typeface="Segoe UI"/>
              </a:rPr>
              <a:t>olumlu, </a:t>
            </a:r>
            <a:r>
              <a:rPr sz="2400" dirty="0">
                <a:solidFill>
                  <a:srgbClr val="545454"/>
                </a:solidFill>
                <a:latin typeface="Segoe UI"/>
                <a:cs typeface="Segoe UI"/>
              </a:rPr>
              <a:t> </a:t>
            </a:r>
            <a:r>
              <a:rPr sz="2400" spc="-5" dirty="0">
                <a:solidFill>
                  <a:srgbClr val="545454"/>
                </a:solidFill>
                <a:latin typeface="Segoe UI"/>
                <a:cs typeface="Segoe UI"/>
              </a:rPr>
              <a:t>güvenli</a:t>
            </a:r>
            <a:r>
              <a:rPr sz="2400" spc="25" dirty="0">
                <a:solidFill>
                  <a:srgbClr val="545454"/>
                </a:solidFill>
                <a:latin typeface="Segoe UI"/>
                <a:cs typeface="Segoe UI"/>
              </a:rPr>
              <a:t> </a:t>
            </a:r>
            <a:r>
              <a:rPr sz="2400" spc="-5" dirty="0">
                <a:solidFill>
                  <a:srgbClr val="545454"/>
                </a:solidFill>
                <a:latin typeface="Segoe UI"/>
                <a:cs typeface="Segoe UI"/>
              </a:rPr>
              <a:t>ve</a:t>
            </a:r>
            <a:r>
              <a:rPr sz="2400" dirty="0">
                <a:solidFill>
                  <a:srgbClr val="545454"/>
                </a:solidFill>
                <a:latin typeface="Segoe UI"/>
                <a:cs typeface="Segoe UI"/>
              </a:rPr>
              <a:t> </a:t>
            </a:r>
            <a:r>
              <a:rPr sz="2400" spc="-5" dirty="0">
                <a:solidFill>
                  <a:srgbClr val="545454"/>
                </a:solidFill>
                <a:latin typeface="Segoe UI"/>
                <a:cs typeface="Segoe UI"/>
              </a:rPr>
              <a:t>etkin</a:t>
            </a:r>
            <a:r>
              <a:rPr sz="2400" spc="10" dirty="0">
                <a:solidFill>
                  <a:srgbClr val="545454"/>
                </a:solidFill>
                <a:latin typeface="Segoe UI"/>
                <a:cs typeface="Segoe UI"/>
              </a:rPr>
              <a:t> </a:t>
            </a:r>
            <a:r>
              <a:rPr sz="2400" spc="-5" dirty="0">
                <a:solidFill>
                  <a:srgbClr val="545454"/>
                </a:solidFill>
                <a:latin typeface="Segoe UI"/>
                <a:cs typeface="Segoe UI"/>
              </a:rPr>
              <a:t>kullanımıyla</a:t>
            </a:r>
            <a:r>
              <a:rPr sz="2400" spc="65" dirty="0">
                <a:solidFill>
                  <a:srgbClr val="545454"/>
                </a:solidFill>
                <a:latin typeface="Segoe UI"/>
                <a:cs typeface="Segoe UI"/>
              </a:rPr>
              <a:t> </a:t>
            </a:r>
            <a:r>
              <a:rPr sz="2400" spc="-5" dirty="0">
                <a:solidFill>
                  <a:srgbClr val="545454"/>
                </a:solidFill>
                <a:latin typeface="Segoe UI"/>
                <a:cs typeface="Segoe UI"/>
              </a:rPr>
              <a:t>ilgili</a:t>
            </a:r>
            <a:r>
              <a:rPr sz="2400" spc="50" dirty="0">
                <a:solidFill>
                  <a:srgbClr val="545454"/>
                </a:solidFill>
                <a:latin typeface="Segoe UI"/>
                <a:cs typeface="Segoe UI"/>
              </a:rPr>
              <a:t> </a:t>
            </a:r>
            <a:r>
              <a:rPr sz="2400" spc="-15" dirty="0">
                <a:solidFill>
                  <a:srgbClr val="545454"/>
                </a:solidFill>
                <a:latin typeface="Segoe UI"/>
                <a:cs typeface="Segoe UI"/>
              </a:rPr>
              <a:t>konular</a:t>
            </a:r>
            <a:r>
              <a:rPr sz="2400" spc="50" dirty="0">
                <a:solidFill>
                  <a:srgbClr val="545454"/>
                </a:solidFill>
                <a:latin typeface="Segoe UI"/>
                <a:cs typeface="Segoe UI"/>
              </a:rPr>
              <a:t> </a:t>
            </a:r>
            <a:r>
              <a:rPr sz="2400" spc="-5" dirty="0">
                <a:solidFill>
                  <a:srgbClr val="545454"/>
                </a:solidFill>
                <a:latin typeface="Segoe UI"/>
                <a:cs typeface="Segoe UI"/>
              </a:rPr>
              <a:t>ve</a:t>
            </a:r>
            <a:r>
              <a:rPr sz="2400" dirty="0">
                <a:solidFill>
                  <a:srgbClr val="545454"/>
                </a:solidFill>
                <a:latin typeface="Segoe UI"/>
                <a:cs typeface="Segoe UI"/>
              </a:rPr>
              <a:t> </a:t>
            </a:r>
            <a:r>
              <a:rPr sz="2400" spc="-5" dirty="0">
                <a:solidFill>
                  <a:srgbClr val="545454"/>
                </a:solidFill>
                <a:latin typeface="Segoe UI"/>
                <a:cs typeface="Segoe UI"/>
              </a:rPr>
              <a:t>fırsatlar</a:t>
            </a:r>
            <a:r>
              <a:rPr sz="2400" spc="30" dirty="0">
                <a:solidFill>
                  <a:srgbClr val="545454"/>
                </a:solidFill>
                <a:latin typeface="Segoe UI"/>
                <a:cs typeface="Segoe UI"/>
              </a:rPr>
              <a:t> </a:t>
            </a:r>
            <a:r>
              <a:rPr sz="2400" spc="-5" dirty="0">
                <a:solidFill>
                  <a:srgbClr val="545454"/>
                </a:solidFill>
                <a:latin typeface="Segoe UI"/>
                <a:cs typeface="Segoe UI"/>
              </a:rPr>
              <a:t>hakkında</a:t>
            </a:r>
            <a:r>
              <a:rPr sz="2400" spc="35" dirty="0">
                <a:solidFill>
                  <a:srgbClr val="545454"/>
                </a:solidFill>
                <a:latin typeface="Segoe UI"/>
                <a:cs typeface="Segoe UI"/>
              </a:rPr>
              <a:t> </a:t>
            </a:r>
            <a:r>
              <a:rPr sz="2400" spc="-25" dirty="0">
                <a:solidFill>
                  <a:srgbClr val="545454"/>
                </a:solidFill>
                <a:latin typeface="Segoe UI"/>
                <a:cs typeface="Segoe UI"/>
              </a:rPr>
              <a:t>bilgiler,</a:t>
            </a:r>
            <a:r>
              <a:rPr sz="2400" spc="25" dirty="0">
                <a:solidFill>
                  <a:srgbClr val="545454"/>
                </a:solidFill>
                <a:latin typeface="Segoe UI"/>
                <a:cs typeface="Segoe UI"/>
              </a:rPr>
              <a:t> </a:t>
            </a:r>
            <a:r>
              <a:rPr sz="2400" spc="-5" dirty="0">
                <a:solidFill>
                  <a:srgbClr val="545454"/>
                </a:solidFill>
                <a:latin typeface="Segoe UI"/>
                <a:cs typeface="Segoe UI"/>
              </a:rPr>
              <a:t>iyi </a:t>
            </a:r>
            <a:r>
              <a:rPr sz="2400" spc="-640" dirty="0">
                <a:solidFill>
                  <a:srgbClr val="545454"/>
                </a:solidFill>
                <a:latin typeface="Segoe UI"/>
                <a:cs typeface="Segoe UI"/>
              </a:rPr>
              <a:t> </a:t>
            </a:r>
            <a:r>
              <a:rPr sz="2400" spc="-5" dirty="0">
                <a:solidFill>
                  <a:srgbClr val="545454"/>
                </a:solidFill>
                <a:latin typeface="Segoe UI"/>
                <a:cs typeface="Segoe UI"/>
              </a:rPr>
              <a:t>uygulamalar</a:t>
            </a:r>
            <a:r>
              <a:rPr sz="2400" spc="35" dirty="0">
                <a:solidFill>
                  <a:srgbClr val="545454"/>
                </a:solidFill>
                <a:latin typeface="Segoe UI"/>
                <a:cs typeface="Segoe UI"/>
              </a:rPr>
              <a:t> </a:t>
            </a:r>
            <a:r>
              <a:rPr sz="2400" spc="-5" dirty="0">
                <a:solidFill>
                  <a:srgbClr val="545454"/>
                </a:solidFill>
                <a:latin typeface="Segoe UI"/>
                <a:cs typeface="Segoe UI"/>
              </a:rPr>
              <a:t>ve </a:t>
            </a:r>
            <a:r>
              <a:rPr sz="2400" spc="-10" dirty="0">
                <a:solidFill>
                  <a:srgbClr val="545454"/>
                </a:solidFill>
                <a:latin typeface="Segoe UI"/>
                <a:cs typeface="Segoe UI"/>
              </a:rPr>
              <a:t>kılavuzlar</a:t>
            </a:r>
            <a:r>
              <a:rPr sz="2400" spc="60" dirty="0">
                <a:solidFill>
                  <a:srgbClr val="545454"/>
                </a:solidFill>
                <a:latin typeface="Segoe UI"/>
                <a:cs typeface="Segoe UI"/>
              </a:rPr>
              <a:t> </a:t>
            </a:r>
            <a:r>
              <a:rPr sz="2400" spc="-40" dirty="0">
                <a:solidFill>
                  <a:srgbClr val="545454"/>
                </a:solidFill>
                <a:latin typeface="Segoe UI"/>
                <a:cs typeface="Segoe UI"/>
              </a:rPr>
              <a:t>sunar.</a:t>
            </a:r>
            <a:endParaRPr sz="2400">
              <a:latin typeface="Segoe UI"/>
              <a:cs typeface="Segoe UI"/>
            </a:endParaRPr>
          </a:p>
          <a:p>
            <a:pPr>
              <a:lnSpc>
                <a:spcPct val="100000"/>
              </a:lnSpc>
              <a:spcBef>
                <a:spcPts val="10"/>
              </a:spcBef>
            </a:pPr>
            <a:endParaRPr sz="3050">
              <a:latin typeface="Segoe UI"/>
              <a:cs typeface="Segoe UI"/>
            </a:endParaRPr>
          </a:p>
          <a:p>
            <a:pPr marL="12700">
              <a:lnSpc>
                <a:spcPts val="2590"/>
              </a:lnSpc>
            </a:pPr>
            <a:r>
              <a:rPr sz="2400" dirty="0">
                <a:solidFill>
                  <a:srgbClr val="545454"/>
                </a:solidFill>
                <a:latin typeface="Segoe UI"/>
                <a:cs typeface="Segoe UI"/>
              </a:rPr>
              <a:t>2005</a:t>
            </a:r>
            <a:r>
              <a:rPr sz="2400" spc="30" dirty="0">
                <a:solidFill>
                  <a:srgbClr val="545454"/>
                </a:solidFill>
                <a:latin typeface="Segoe UI"/>
                <a:cs typeface="Segoe UI"/>
              </a:rPr>
              <a:t> </a:t>
            </a:r>
            <a:r>
              <a:rPr sz="2400" spc="-5" dirty="0">
                <a:solidFill>
                  <a:srgbClr val="545454"/>
                </a:solidFill>
                <a:latin typeface="Segoe UI"/>
                <a:cs typeface="Segoe UI"/>
              </a:rPr>
              <a:t>yılında</a:t>
            </a:r>
            <a:r>
              <a:rPr sz="2400" spc="35" dirty="0">
                <a:solidFill>
                  <a:srgbClr val="545454"/>
                </a:solidFill>
                <a:latin typeface="Segoe UI"/>
                <a:cs typeface="Segoe UI"/>
              </a:rPr>
              <a:t> </a:t>
            </a:r>
            <a:r>
              <a:rPr sz="2400" spc="-5" dirty="0">
                <a:solidFill>
                  <a:srgbClr val="545454"/>
                </a:solidFill>
                <a:latin typeface="Segoe UI"/>
                <a:cs typeface="Segoe UI"/>
              </a:rPr>
              <a:t>başladığından</a:t>
            </a:r>
            <a:r>
              <a:rPr sz="2400" spc="35" dirty="0">
                <a:solidFill>
                  <a:srgbClr val="545454"/>
                </a:solidFill>
                <a:latin typeface="Segoe UI"/>
                <a:cs typeface="Segoe UI"/>
              </a:rPr>
              <a:t> </a:t>
            </a:r>
            <a:r>
              <a:rPr sz="2400" dirty="0">
                <a:solidFill>
                  <a:srgbClr val="545454"/>
                </a:solidFill>
                <a:latin typeface="Segoe UI"/>
                <a:cs typeface="Segoe UI"/>
              </a:rPr>
              <a:t>beri; </a:t>
            </a:r>
            <a:r>
              <a:rPr sz="2400" spc="-20" dirty="0">
                <a:solidFill>
                  <a:srgbClr val="545454"/>
                </a:solidFill>
                <a:latin typeface="Segoe UI"/>
                <a:cs typeface="Segoe UI"/>
              </a:rPr>
              <a:t>eTwinning</a:t>
            </a:r>
            <a:r>
              <a:rPr sz="2400" spc="35" dirty="0">
                <a:solidFill>
                  <a:srgbClr val="545454"/>
                </a:solidFill>
                <a:latin typeface="Segoe UI"/>
                <a:cs typeface="Segoe UI"/>
              </a:rPr>
              <a:t> </a:t>
            </a:r>
            <a:r>
              <a:rPr sz="2400" spc="-5" dirty="0">
                <a:solidFill>
                  <a:srgbClr val="545454"/>
                </a:solidFill>
                <a:latin typeface="Segoe UI"/>
                <a:cs typeface="Segoe UI"/>
              </a:rPr>
              <a:t>internetin</a:t>
            </a:r>
            <a:r>
              <a:rPr sz="2400" spc="20" dirty="0">
                <a:solidFill>
                  <a:srgbClr val="545454"/>
                </a:solidFill>
                <a:latin typeface="Segoe UI"/>
                <a:cs typeface="Segoe UI"/>
              </a:rPr>
              <a:t> </a:t>
            </a:r>
            <a:r>
              <a:rPr sz="2400" spc="-5" dirty="0">
                <a:solidFill>
                  <a:srgbClr val="545454"/>
                </a:solidFill>
                <a:latin typeface="Segoe UI"/>
                <a:cs typeface="Segoe UI"/>
              </a:rPr>
              <a:t>sorumlu</a:t>
            </a:r>
            <a:r>
              <a:rPr sz="2400" spc="25" dirty="0">
                <a:solidFill>
                  <a:srgbClr val="545454"/>
                </a:solidFill>
                <a:latin typeface="Segoe UI"/>
                <a:cs typeface="Segoe UI"/>
              </a:rPr>
              <a:t> </a:t>
            </a:r>
            <a:r>
              <a:rPr sz="2400" dirty="0">
                <a:solidFill>
                  <a:srgbClr val="545454"/>
                </a:solidFill>
                <a:latin typeface="Segoe UI"/>
                <a:cs typeface="Segoe UI"/>
              </a:rPr>
              <a:t>bir</a:t>
            </a:r>
            <a:r>
              <a:rPr sz="2400" spc="15" dirty="0">
                <a:solidFill>
                  <a:srgbClr val="545454"/>
                </a:solidFill>
                <a:latin typeface="Segoe UI"/>
                <a:cs typeface="Segoe UI"/>
              </a:rPr>
              <a:t> </a:t>
            </a:r>
            <a:r>
              <a:rPr sz="2400" spc="-5" dirty="0">
                <a:solidFill>
                  <a:srgbClr val="545454"/>
                </a:solidFill>
                <a:latin typeface="Segoe UI"/>
                <a:cs typeface="Segoe UI"/>
              </a:rPr>
              <a:t>şekilde</a:t>
            </a:r>
            <a:endParaRPr sz="2400">
              <a:latin typeface="Segoe UI"/>
              <a:cs typeface="Segoe UI"/>
            </a:endParaRPr>
          </a:p>
          <a:p>
            <a:pPr marL="12700">
              <a:lnSpc>
                <a:spcPts val="2305"/>
              </a:lnSpc>
            </a:pPr>
            <a:r>
              <a:rPr sz="2400" spc="-5" dirty="0">
                <a:solidFill>
                  <a:srgbClr val="545454"/>
                </a:solidFill>
                <a:latin typeface="Segoe UI"/>
                <a:cs typeface="Segoe UI"/>
              </a:rPr>
              <a:t>kullanımını</a:t>
            </a:r>
            <a:r>
              <a:rPr sz="2400" spc="75" dirty="0">
                <a:solidFill>
                  <a:srgbClr val="545454"/>
                </a:solidFill>
                <a:latin typeface="Segoe UI"/>
                <a:cs typeface="Segoe UI"/>
              </a:rPr>
              <a:t> </a:t>
            </a:r>
            <a:r>
              <a:rPr sz="2400" spc="-5" dirty="0">
                <a:solidFill>
                  <a:srgbClr val="545454"/>
                </a:solidFill>
                <a:latin typeface="Segoe UI"/>
                <a:cs typeface="Segoe UI"/>
              </a:rPr>
              <a:t>teşvik</a:t>
            </a:r>
            <a:r>
              <a:rPr sz="2400" spc="-10" dirty="0">
                <a:solidFill>
                  <a:srgbClr val="545454"/>
                </a:solidFill>
                <a:latin typeface="Segoe UI"/>
                <a:cs typeface="Segoe UI"/>
              </a:rPr>
              <a:t> </a:t>
            </a:r>
            <a:r>
              <a:rPr sz="2400" spc="-5" dirty="0">
                <a:solidFill>
                  <a:srgbClr val="545454"/>
                </a:solidFill>
                <a:latin typeface="Segoe UI"/>
                <a:cs typeface="Segoe UI"/>
              </a:rPr>
              <a:t>etmiş,</a:t>
            </a:r>
            <a:r>
              <a:rPr sz="2400" spc="5" dirty="0">
                <a:solidFill>
                  <a:srgbClr val="545454"/>
                </a:solidFill>
                <a:latin typeface="Segoe UI"/>
                <a:cs typeface="Segoe UI"/>
              </a:rPr>
              <a:t> </a:t>
            </a:r>
            <a:r>
              <a:rPr sz="2400" spc="-10" dirty="0">
                <a:solidFill>
                  <a:srgbClr val="545454"/>
                </a:solidFill>
                <a:latin typeface="Segoe UI"/>
                <a:cs typeface="Segoe UI"/>
              </a:rPr>
              <a:t>öğretmenlerin</a:t>
            </a:r>
            <a:r>
              <a:rPr sz="2400" spc="35" dirty="0">
                <a:solidFill>
                  <a:srgbClr val="545454"/>
                </a:solidFill>
                <a:latin typeface="Segoe UI"/>
                <a:cs typeface="Segoe UI"/>
              </a:rPr>
              <a:t> </a:t>
            </a:r>
            <a:r>
              <a:rPr sz="2400" spc="-5" dirty="0">
                <a:solidFill>
                  <a:srgbClr val="545454"/>
                </a:solidFill>
                <a:latin typeface="Segoe UI"/>
                <a:cs typeface="Segoe UI"/>
              </a:rPr>
              <a:t>ve</a:t>
            </a:r>
            <a:r>
              <a:rPr sz="2400" spc="5" dirty="0">
                <a:solidFill>
                  <a:srgbClr val="545454"/>
                </a:solidFill>
                <a:latin typeface="Segoe UI"/>
                <a:cs typeface="Segoe UI"/>
              </a:rPr>
              <a:t> </a:t>
            </a:r>
            <a:r>
              <a:rPr sz="2400" spc="-10" dirty="0">
                <a:solidFill>
                  <a:srgbClr val="545454"/>
                </a:solidFill>
                <a:latin typeface="Segoe UI"/>
                <a:cs typeface="Segoe UI"/>
              </a:rPr>
              <a:t>öğrencilerin</a:t>
            </a:r>
            <a:r>
              <a:rPr sz="2400" spc="60" dirty="0">
                <a:solidFill>
                  <a:srgbClr val="545454"/>
                </a:solidFill>
                <a:latin typeface="Segoe UI"/>
                <a:cs typeface="Segoe UI"/>
              </a:rPr>
              <a:t> </a:t>
            </a:r>
            <a:r>
              <a:rPr sz="2400" spc="-5" dirty="0">
                <a:solidFill>
                  <a:srgbClr val="545454"/>
                </a:solidFill>
                <a:latin typeface="Segoe UI"/>
                <a:cs typeface="Segoe UI"/>
              </a:rPr>
              <a:t>çevrimiçi</a:t>
            </a:r>
            <a:r>
              <a:rPr sz="2400" spc="50" dirty="0">
                <a:solidFill>
                  <a:srgbClr val="545454"/>
                </a:solidFill>
                <a:latin typeface="Segoe UI"/>
                <a:cs typeface="Segoe UI"/>
              </a:rPr>
              <a:t> </a:t>
            </a:r>
            <a:r>
              <a:rPr sz="2400" spc="-5" dirty="0">
                <a:solidFill>
                  <a:srgbClr val="545454"/>
                </a:solidFill>
                <a:latin typeface="Segoe UI"/>
                <a:cs typeface="Segoe UI"/>
              </a:rPr>
              <a:t>olarak</a:t>
            </a:r>
            <a:endParaRPr sz="2400">
              <a:latin typeface="Segoe UI"/>
              <a:cs typeface="Segoe UI"/>
            </a:endParaRPr>
          </a:p>
          <a:p>
            <a:pPr marL="12700">
              <a:lnSpc>
                <a:spcPts val="2590"/>
              </a:lnSpc>
            </a:pPr>
            <a:r>
              <a:rPr sz="2400" spc="-5" dirty="0">
                <a:solidFill>
                  <a:srgbClr val="545454"/>
                </a:solidFill>
                <a:latin typeface="Segoe UI"/>
                <a:cs typeface="Segoe UI"/>
              </a:rPr>
              <a:t>işbirliği</a:t>
            </a:r>
            <a:r>
              <a:rPr sz="2400" spc="50" dirty="0">
                <a:solidFill>
                  <a:srgbClr val="545454"/>
                </a:solidFill>
                <a:latin typeface="Segoe UI"/>
                <a:cs typeface="Segoe UI"/>
              </a:rPr>
              <a:t> </a:t>
            </a:r>
            <a:r>
              <a:rPr sz="2400" spc="-5" dirty="0">
                <a:solidFill>
                  <a:srgbClr val="545454"/>
                </a:solidFill>
                <a:latin typeface="Segoe UI"/>
                <a:cs typeface="Segoe UI"/>
              </a:rPr>
              <a:t>yapmaları</a:t>
            </a:r>
            <a:r>
              <a:rPr sz="2400" spc="20" dirty="0">
                <a:solidFill>
                  <a:srgbClr val="545454"/>
                </a:solidFill>
                <a:latin typeface="Segoe UI"/>
                <a:cs typeface="Segoe UI"/>
              </a:rPr>
              <a:t> </a:t>
            </a:r>
            <a:r>
              <a:rPr sz="2400" spc="-10" dirty="0">
                <a:solidFill>
                  <a:srgbClr val="545454"/>
                </a:solidFill>
                <a:latin typeface="Segoe UI"/>
                <a:cs typeface="Segoe UI"/>
              </a:rPr>
              <a:t>için</a:t>
            </a:r>
            <a:r>
              <a:rPr sz="2400" spc="55" dirty="0">
                <a:solidFill>
                  <a:srgbClr val="545454"/>
                </a:solidFill>
                <a:latin typeface="Segoe UI"/>
                <a:cs typeface="Segoe UI"/>
              </a:rPr>
              <a:t> </a:t>
            </a:r>
            <a:r>
              <a:rPr sz="2400" spc="-5" dirty="0">
                <a:solidFill>
                  <a:srgbClr val="545454"/>
                </a:solidFill>
                <a:latin typeface="Segoe UI"/>
                <a:cs typeface="Segoe UI"/>
              </a:rPr>
              <a:t>güvenli</a:t>
            </a:r>
            <a:r>
              <a:rPr sz="2400" spc="10" dirty="0">
                <a:solidFill>
                  <a:srgbClr val="545454"/>
                </a:solidFill>
                <a:latin typeface="Segoe UI"/>
                <a:cs typeface="Segoe UI"/>
              </a:rPr>
              <a:t> </a:t>
            </a:r>
            <a:r>
              <a:rPr sz="2400" dirty="0">
                <a:solidFill>
                  <a:srgbClr val="545454"/>
                </a:solidFill>
                <a:latin typeface="Segoe UI"/>
                <a:cs typeface="Segoe UI"/>
              </a:rPr>
              <a:t>bir</a:t>
            </a:r>
            <a:r>
              <a:rPr sz="2400" spc="20" dirty="0">
                <a:solidFill>
                  <a:srgbClr val="545454"/>
                </a:solidFill>
                <a:latin typeface="Segoe UI"/>
                <a:cs typeface="Segoe UI"/>
              </a:rPr>
              <a:t> </a:t>
            </a:r>
            <a:r>
              <a:rPr sz="2400" spc="10" dirty="0">
                <a:solidFill>
                  <a:srgbClr val="545454"/>
                </a:solidFill>
                <a:latin typeface="Segoe UI"/>
                <a:cs typeface="Segoe UI"/>
              </a:rPr>
              <a:t>ortam </a:t>
            </a:r>
            <a:r>
              <a:rPr sz="2400" spc="-20" dirty="0">
                <a:solidFill>
                  <a:srgbClr val="545454"/>
                </a:solidFill>
                <a:latin typeface="Segoe UI"/>
                <a:cs typeface="Segoe UI"/>
              </a:rPr>
              <a:t>geliştirmiştir.</a:t>
            </a:r>
            <a:endParaRPr sz="2400">
              <a:latin typeface="Segoe UI"/>
              <a:cs typeface="Segoe UI"/>
            </a:endParaRPr>
          </a:p>
          <a:p>
            <a:pPr marL="12700" marR="88900">
              <a:lnSpc>
                <a:spcPct val="80000"/>
              </a:lnSpc>
              <a:spcBef>
                <a:spcPts val="2305"/>
              </a:spcBef>
            </a:pPr>
            <a:r>
              <a:rPr sz="2400" spc="5" dirty="0">
                <a:solidFill>
                  <a:srgbClr val="545454"/>
                </a:solidFill>
                <a:latin typeface="Segoe UI"/>
                <a:cs typeface="Segoe UI"/>
              </a:rPr>
              <a:t>e-Güvenlik,</a:t>
            </a:r>
            <a:r>
              <a:rPr sz="2400" spc="35" dirty="0">
                <a:solidFill>
                  <a:srgbClr val="545454"/>
                </a:solidFill>
                <a:latin typeface="Segoe UI"/>
                <a:cs typeface="Segoe UI"/>
              </a:rPr>
              <a:t> </a:t>
            </a:r>
            <a:r>
              <a:rPr sz="2400" spc="-15" dirty="0">
                <a:solidFill>
                  <a:srgbClr val="545454"/>
                </a:solidFill>
                <a:latin typeface="Segoe UI"/>
                <a:cs typeface="Segoe UI"/>
              </a:rPr>
              <a:t>eTwinning’tekiler</a:t>
            </a:r>
            <a:r>
              <a:rPr sz="2400" spc="30" dirty="0">
                <a:solidFill>
                  <a:srgbClr val="545454"/>
                </a:solidFill>
                <a:latin typeface="Segoe UI"/>
                <a:cs typeface="Segoe UI"/>
              </a:rPr>
              <a:t> </a:t>
            </a:r>
            <a:r>
              <a:rPr sz="2400" dirty="0">
                <a:solidFill>
                  <a:srgbClr val="545454"/>
                </a:solidFill>
                <a:latin typeface="Segoe UI"/>
                <a:cs typeface="Segoe UI"/>
              </a:rPr>
              <a:t>de dahil</a:t>
            </a:r>
            <a:r>
              <a:rPr sz="2400" spc="30" dirty="0">
                <a:solidFill>
                  <a:srgbClr val="545454"/>
                </a:solidFill>
                <a:latin typeface="Segoe UI"/>
                <a:cs typeface="Segoe UI"/>
              </a:rPr>
              <a:t> </a:t>
            </a:r>
            <a:r>
              <a:rPr sz="2400" spc="-5" dirty="0">
                <a:solidFill>
                  <a:srgbClr val="545454"/>
                </a:solidFill>
                <a:latin typeface="Segoe UI"/>
                <a:cs typeface="Segoe UI"/>
              </a:rPr>
              <a:t>olmak</a:t>
            </a:r>
            <a:r>
              <a:rPr sz="2400" spc="20" dirty="0">
                <a:solidFill>
                  <a:srgbClr val="545454"/>
                </a:solidFill>
                <a:latin typeface="Segoe UI"/>
                <a:cs typeface="Segoe UI"/>
              </a:rPr>
              <a:t> </a:t>
            </a:r>
            <a:r>
              <a:rPr sz="2400" spc="-10" dirty="0">
                <a:solidFill>
                  <a:srgbClr val="545454"/>
                </a:solidFill>
                <a:latin typeface="Segoe UI"/>
                <a:cs typeface="Segoe UI"/>
              </a:rPr>
              <a:t>üzere</a:t>
            </a:r>
            <a:r>
              <a:rPr sz="2400" dirty="0">
                <a:solidFill>
                  <a:srgbClr val="545454"/>
                </a:solidFill>
                <a:latin typeface="Segoe UI"/>
                <a:cs typeface="Segoe UI"/>
              </a:rPr>
              <a:t> </a:t>
            </a:r>
            <a:r>
              <a:rPr sz="2400" spc="-5" dirty="0">
                <a:solidFill>
                  <a:srgbClr val="545454"/>
                </a:solidFill>
                <a:latin typeface="Segoe UI"/>
                <a:cs typeface="Segoe UI"/>
              </a:rPr>
              <a:t>çevrimiçi</a:t>
            </a:r>
            <a:r>
              <a:rPr sz="2400" spc="40" dirty="0">
                <a:solidFill>
                  <a:srgbClr val="545454"/>
                </a:solidFill>
                <a:latin typeface="Segoe UI"/>
                <a:cs typeface="Segoe UI"/>
              </a:rPr>
              <a:t> </a:t>
            </a:r>
            <a:r>
              <a:rPr sz="2400" dirty="0">
                <a:solidFill>
                  <a:srgbClr val="545454"/>
                </a:solidFill>
                <a:latin typeface="Segoe UI"/>
                <a:cs typeface="Segoe UI"/>
              </a:rPr>
              <a:t>araçları</a:t>
            </a:r>
            <a:r>
              <a:rPr sz="2400" spc="25" dirty="0">
                <a:solidFill>
                  <a:srgbClr val="545454"/>
                </a:solidFill>
                <a:latin typeface="Segoe UI"/>
                <a:cs typeface="Segoe UI"/>
              </a:rPr>
              <a:t> </a:t>
            </a:r>
            <a:r>
              <a:rPr sz="2400" spc="-15" dirty="0">
                <a:solidFill>
                  <a:srgbClr val="545454"/>
                </a:solidFill>
                <a:latin typeface="Segoe UI"/>
                <a:cs typeface="Segoe UI"/>
              </a:rPr>
              <a:t>ve </a:t>
            </a:r>
            <a:r>
              <a:rPr sz="2400" spc="-10" dirty="0">
                <a:solidFill>
                  <a:srgbClr val="545454"/>
                </a:solidFill>
                <a:latin typeface="Segoe UI"/>
                <a:cs typeface="Segoe UI"/>
              </a:rPr>
              <a:t> </a:t>
            </a:r>
            <a:r>
              <a:rPr sz="2400" spc="-5" dirty="0">
                <a:solidFill>
                  <a:srgbClr val="545454"/>
                </a:solidFill>
                <a:latin typeface="Segoe UI"/>
                <a:cs typeface="Segoe UI"/>
              </a:rPr>
              <a:t>kaynakları</a:t>
            </a:r>
            <a:r>
              <a:rPr sz="2400" spc="20" dirty="0">
                <a:solidFill>
                  <a:srgbClr val="545454"/>
                </a:solidFill>
                <a:latin typeface="Segoe UI"/>
                <a:cs typeface="Segoe UI"/>
              </a:rPr>
              <a:t> </a:t>
            </a:r>
            <a:r>
              <a:rPr sz="2400" spc="-10" dirty="0">
                <a:solidFill>
                  <a:srgbClr val="545454"/>
                </a:solidFill>
                <a:latin typeface="Segoe UI"/>
                <a:cs typeface="Segoe UI"/>
              </a:rPr>
              <a:t>kullanırken</a:t>
            </a:r>
            <a:r>
              <a:rPr sz="2400" spc="50" dirty="0">
                <a:solidFill>
                  <a:srgbClr val="545454"/>
                </a:solidFill>
                <a:latin typeface="Segoe UI"/>
                <a:cs typeface="Segoe UI"/>
              </a:rPr>
              <a:t> </a:t>
            </a:r>
            <a:r>
              <a:rPr sz="2400" spc="-5" dirty="0">
                <a:solidFill>
                  <a:srgbClr val="545454"/>
                </a:solidFill>
                <a:latin typeface="Segoe UI"/>
                <a:cs typeface="Segoe UI"/>
              </a:rPr>
              <a:t>ve</a:t>
            </a:r>
            <a:r>
              <a:rPr sz="2400" spc="-10" dirty="0">
                <a:solidFill>
                  <a:srgbClr val="545454"/>
                </a:solidFill>
                <a:latin typeface="Segoe UI"/>
                <a:cs typeface="Segoe UI"/>
              </a:rPr>
              <a:t> </a:t>
            </a:r>
            <a:r>
              <a:rPr sz="2400" dirty="0">
                <a:solidFill>
                  <a:srgbClr val="545454"/>
                </a:solidFill>
                <a:latin typeface="Segoe UI"/>
                <a:cs typeface="Segoe UI"/>
              </a:rPr>
              <a:t>bunlarla</a:t>
            </a:r>
            <a:r>
              <a:rPr sz="2400" spc="35" dirty="0">
                <a:solidFill>
                  <a:srgbClr val="545454"/>
                </a:solidFill>
                <a:latin typeface="Segoe UI"/>
                <a:cs typeface="Segoe UI"/>
              </a:rPr>
              <a:t> </a:t>
            </a:r>
            <a:r>
              <a:rPr sz="2400" spc="-10" dirty="0">
                <a:solidFill>
                  <a:srgbClr val="545454"/>
                </a:solidFill>
                <a:latin typeface="Segoe UI"/>
                <a:cs typeface="Segoe UI"/>
              </a:rPr>
              <a:t>çalışırken</a:t>
            </a:r>
            <a:r>
              <a:rPr sz="2400" spc="35" dirty="0">
                <a:solidFill>
                  <a:srgbClr val="545454"/>
                </a:solidFill>
                <a:latin typeface="Segoe UI"/>
                <a:cs typeface="Segoe UI"/>
              </a:rPr>
              <a:t> </a:t>
            </a:r>
            <a:r>
              <a:rPr sz="2400" dirty="0">
                <a:solidFill>
                  <a:srgbClr val="545454"/>
                </a:solidFill>
                <a:latin typeface="Segoe UI"/>
                <a:cs typeface="Segoe UI"/>
              </a:rPr>
              <a:t>hatırlanması</a:t>
            </a:r>
            <a:r>
              <a:rPr sz="2400" spc="30" dirty="0">
                <a:solidFill>
                  <a:srgbClr val="545454"/>
                </a:solidFill>
                <a:latin typeface="Segoe UI"/>
                <a:cs typeface="Segoe UI"/>
              </a:rPr>
              <a:t> </a:t>
            </a:r>
            <a:r>
              <a:rPr sz="2400" spc="-15" dirty="0">
                <a:solidFill>
                  <a:srgbClr val="545454"/>
                </a:solidFill>
                <a:latin typeface="Segoe UI"/>
                <a:cs typeface="Segoe UI"/>
              </a:rPr>
              <a:t>gereken</a:t>
            </a:r>
            <a:r>
              <a:rPr sz="2400" spc="-20" dirty="0">
                <a:solidFill>
                  <a:srgbClr val="545454"/>
                </a:solidFill>
                <a:latin typeface="Segoe UI"/>
                <a:cs typeface="Segoe UI"/>
              </a:rPr>
              <a:t> </a:t>
            </a:r>
            <a:r>
              <a:rPr sz="2400" dirty="0">
                <a:solidFill>
                  <a:srgbClr val="545454"/>
                </a:solidFill>
                <a:latin typeface="Segoe UI"/>
                <a:cs typeface="Segoe UI"/>
              </a:rPr>
              <a:t>bir</a:t>
            </a:r>
            <a:r>
              <a:rPr sz="2400" spc="15" dirty="0">
                <a:solidFill>
                  <a:srgbClr val="545454"/>
                </a:solidFill>
                <a:latin typeface="Segoe UI"/>
                <a:cs typeface="Segoe UI"/>
              </a:rPr>
              <a:t> </a:t>
            </a:r>
            <a:r>
              <a:rPr sz="2400" dirty="0">
                <a:solidFill>
                  <a:srgbClr val="545454"/>
                </a:solidFill>
                <a:latin typeface="Segoe UI"/>
                <a:cs typeface="Segoe UI"/>
              </a:rPr>
              <a:t>dizi </a:t>
            </a:r>
            <a:r>
              <a:rPr sz="2400" spc="-645" dirty="0">
                <a:solidFill>
                  <a:srgbClr val="545454"/>
                </a:solidFill>
                <a:latin typeface="Segoe UI"/>
                <a:cs typeface="Segoe UI"/>
              </a:rPr>
              <a:t> </a:t>
            </a:r>
            <a:r>
              <a:rPr sz="2400" dirty="0">
                <a:solidFill>
                  <a:srgbClr val="545454"/>
                </a:solidFill>
                <a:latin typeface="Segoe UI"/>
                <a:cs typeface="Segoe UI"/>
              </a:rPr>
              <a:t>önemli</a:t>
            </a:r>
            <a:r>
              <a:rPr sz="2400" spc="5" dirty="0">
                <a:solidFill>
                  <a:srgbClr val="545454"/>
                </a:solidFill>
                <a:latin typeface="Segoe UI"/>
                <a:cs typeface="Segoe UI"/>
              </a:rPr>
              <a:t> </a:t>
            </a:r>
            <a:r>
              <a:rPr sz="2400" spc="-15" dirty="0">
                <a:solidFill>
                  <a:srgbClr val="545454"/>
                </a:solidFill>
                <a:latin typeface="Segoe UI"/>
                <a:cs typeface="Segoe UI"/>
              </a:rPr>
              <a:t>ilkeyi</a:t>
            </a:r>
            <a:r>
              <a:rPr sz="2400" spc="35" dirty="0">
                <a:solidFill>
                  <a:srgbClr val="545454"/>
                </a:solidFill>
                <a:latin typeface="Segoe UI"/>
                <a:cs typeface="Segoe UI"/>
              </a:rPr>
              <a:t> </a:t>
            </a:r>
            <a:r>
              <a:rPr sz="2400" spc="10" dirty="0">
                <a:solidFill>
                  <a:srgbClr val="545454"/>
                </a:solidFill>
                <a:latin typeface="Segoe UI"/>
                <a:cs typeface="Segoe UI"/>
              </a:rPr>
              <a:t>kapsar;</a:t>
            </a:r>
            <a:endParaRPr sz="2400">
              <a:latin typeface="Segoe UI"/>
              <a:cs typeface="Segoe U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839213"/>
            <a:ext cx="9175115" cy="3449954"/>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2D75B6"/>
                </a:solidFill>
                <a:latin typeface="Segoe UI"/>
                <a:cs typeface="Segoe UI"/>
              </a:rPr>
              <a:t>Video</a:t>
            </a:r>
            <a:r>
              <a:rPr sz="2800" b="1" dirty="0">
                <a:solidFill>
                  <a:srgbClr val="2D75B6"/>
                </a:solidFill>
                <a:latin typeface="Segoe UI"/>
                <a:cs typeface="Segoe UI"/>
              </a:rPr>
              <a:t> </a:t>
            </a:r>
            <a:r>
              <a:rPr sz="2800" b="1" spc="-20" dirty="0">
                <a:solidFill>
                  <a:srgbClr val="2D75B6"/>
                </a:solidFill>
                <a:latin typeface="Segoe UI"/>
                <a:cs typeface="Segoe UI"/>
              </a:rPr>
              <a:t>ve</a:t>
            </a:r>
            <a:r>
              <a:rPr sz="2800" b="1" spc="-25" dirty="0">
                <a:solidFill>
                  <a:srgbClr val="2D75B6"/>
                </a:solidFill>
                <a:latin typeface="Segoe UI"/>
                <a:cs typeface="Segoe UI"/>
              </a:rPr>
              <a:t> </a:t>
            </a:r>
            <a:r>
              <a:rPr sz="2800" b="1" spc="-10" dirty="0">
                <a:solidFill>
                  <a:srgbClr val="2D75B6"/>
                </a:solidFill>
                <a:latin typeface="Segoe UI"/>
                <a:cs typeface="Segoe UI"/>
              </a:rPr>
              <a:t>Fotoğraf</a:t>
            </a:r>
            <a:r>
              <a:rPr sz="2800" b="1" spc="25" dirty="0">
                <a:solidFill>
                  <a:srgbClr val="2D75B6"/>
                </a:solidFill>
                <a:latin typeface="Segoe UI"/>
                <a:cs typeface="Segoe UI"/>
              </a:rPr>
              <a:t> </a:t>
            </a:r>
            <a:r>
              <a:rPr sz="2800" b="1" spc="-15" dirty="0">
                <a:solidFill>
                  <a:srgbClr val="2D75B6"/>
                </a:solidFill>
                <a:latin typeface="Segoe UI"/>
                <a:cs typeface="Segoe UI"/>
              </a:rPr>
              <a:t>Paylaşımı</a:t>
            </a:r>
            <a:endParaRPr sz="2800">
              <a:latin typeface="Segoe UI"/>
              <a:cs typeface="Segoe UI"/>
            </a:endParaRPr>
          </a:p>
          <a:p>
            <a:pPr>
              <a:lnSpc>
                <a:spcPct val="100000"/>
              </a:lnSpc>
              <a:spcBef>
                <a:spcPts val="55"/>
              </a:spcBef>
            </a:pPr>
            <a:endParaRPr sz="2550">
              <a:latin typeface="Segoe UI"/>
              <a:cs typeface="Segoe UI"/>
            </a:endParaRPr>
          </a:p>
          <a:p>
            <a:pPr marL="282575" indent="-270510">
              <a:lnSpc>
                <a:spcPct val="100000"/>
              </a:lnSpc>
              <a:buSzPct val="96428"/>
              <a:buAutoNum type="arabicPeriod"/>
              <a:tabLst>
                <a:tab pos="283210" algn="l"/>
              </a:tabLst>
            </a:pPr>
            <a:r>
              <a:rPr sz="2800" spc="-5" dirty="0">
                <a:solidFill>
                  <a:srgbClr val="444444"/>
                </a:solidFill>
                <a:latin typeface="Segoe UI"/>
                <a:cs typeface="Segoe UI"/>
              </a:rPr>
              <a:t>Olabildiğince</a:t>
            </a:r>
            <a:r>
              <a:rPr sz="2800" spc="15" dirty="0">
                <a:solidFill>
                  <a:srgbClr val="444444"/>
                </a:solidFill>
                <a:latin typeface="Segoe UI"/>
                <a:cs typeface="Segoe UI"/>
              </a:rPr>
              <a:t> </a:t>
            </a:r>
            <a:r>
              <a:rPr sz="2800" spc="-5" dirty="0">
                <a:solidFill>
                  <a:srgbClr val="444444"/>
                </a:solidFill>
                <a:latin typeface="Segoe UI"/>
                <a:cs typeface="Segoe UI"/>
              </a:rPr>
              <a:t>öğrencilerin yüzlerinin</a:t>
            </a:r>
            <a:r>
              <a:rPr sz="2800" spc="10" dirty="0">
                <a:solidFill>
                  <a:srgbClr val="444444"/>
                </a:solidFill>
                <a:latin typeface="Segoe UI"/>
                <a:cs typeface="Segoe UI"/>
              </a:rPr>
              <a:t> </a:t>
            </a:r>
            <a:r>
              <a:rPr sz="2800" spc="-10" dirty="0">
                <a:solidFill>
                  <a:srgbClr val="444444"/>
                </a:solidFill>
                <a:latin typeface="Segoe UI"/>
                <a:cs typeface="Segoe UI"/>
              </a:rPr>
              <a:t>seçildiği</a:t>
            </a:r>
            <a:r>
              <a:rPr sz="2800" spc="10" dirty="0">
                <a:solidFill>
                  <a:srgbClr val="444444"/>
                </a:solidFill>
                <a:latin typeface="Segoe UI"/>
                <a:cs typeface="Segoe UI"/>
              </a:rPr>
              <a:t> </a:t>
            </a:r>
            <a:r>
              <a:rPr sz="2800" spc="-5" dirty="0">
                <a:solidFill>
                  <a:srgbClr val="444444"/>
                </a:solidFill>
                <a:latin typeface="Segoe UI"/>
                <a:cs typeface="Segoe UI"/>
              </a:rPr>
              <a:t>fotoğraf</a:t>
            </a:r>
            <a:r>
              <a:rPr sz="2800" dirty="0">
                <a:solidFill>
                  <a:srgbClr val="444444"/>
                </a:solidFill>
                <a:latin typeface="Segoe UI"/>
                <a:cs typeface="Segoe UI"/>
              </a:rPr>
              <a:t> </a:t>
            </a:r>
            <a:r>
              <a:rPr sz="2800" spc="-15" dirty="0">
                <a:solidFill>
                  <a:srgbClr val="444444"/>
                </a:solidFill>
                <a:latin typeface="Segoe UI"/>
                <a:cs typeface="Segoe UI"/>
              </a:rPr>
              <a:t>ve</a:t>
            </a:r>
            <a:endParaRPr sz="2800">
              <a:latin typeface="Segoe UI"/>
              <a:cs typeface="Segoe UI"/>
            </a:endParaRPr>
          </a:p>
          <a:p>
            <a:pPr marL="12700">
              <a:lnSpc>
                <a:spcPct val="100000"/>
              </a:lnSpc>
            </a:pPr>
            <a:r>
              <a:rPr sz="2800" spc="-5" dirty="0">
                <a:solidFill>
                  <a:srgbClr val="444444"/>
                </a:solidFill>
                <a:latin typeface="Segoe UI"/>
                <a:cs typeface="Segoe UI"/>
              </a:rPr>
              <a:t>videoların</a:t>
            </a:r>
            <a:r>
              <a:rPr sz="2800" spc="10" dirty="0">
                <a:solidFill>
                  <a:srgbClr val="444444"/>
                </a:solidFill>
                <a:latin typeface="Segoe UI"/>
                <a:cs typeface="Segoe UI"/>
              </a:rPr>
              <a:t> </a:t>
            </a:r>
            <a:r>
              <a:rPr sz="2800" spc="-10" dirty="0">
                <a:solidFill>
                  <a:srgbClr val="444444"/>
                </a:solidFill>
                <a:latin typeface="Segoe UI"/>
                <a:cs typeface="Segoe UI"/>
              </a:rPr>
              <a:t>paylaşımından</a:t>
            </a:r>
            <a:r>
              <a:rPr sz="2800" spc="20" dirty="0">
                <a:solidFill>
                  <a:srgbClr val="444444"/>
                </a:solidFill>
                <a:latin typeface="Segoe UI"/>
                <a:cs typeface="Segoe UI"/>
              </a:rPr>
              <a:t> </a:t>
            </a:r>
            <a:r>
              <a:rPr sz="2800" spc="-10" dirty="0">
                <a:solidFill>
                  <a:srgbClr val="444444"/>
                </a:solidFill>
                <a:latin typeface="Segoe UI"/>
                <a:cs typeface="Segoe UI"/>
              </a:rPr>
              <a:t>kaçınılması</a:t>
            </a:r>
            <a:r>
              <a:rPr sz="2800" spc="15" dirty="0">
                <a:solidFill>
                  <a:srgbClr val="444444"/>
                </a:solidFill>
                <a:latin typeface="Segoe UI"/>
                <a:cs typeface="Segoe UI"/>
              </a:rPr>
              <a:t> </a:t>
            </a:r>
            <a:r>
              <a:rPr sz="2800" spc="-40" dirty="0">
                <a:solidFill>
                  <a:srgbClr val="444444"/>
                </a:solidFill>
                <a:latin typeface="Segoe UI"/>
                <a:cs typeface="Segoe UI"/>
              </a:rPr>
              <a:t>gerekir.</a:t>
            </a:r>
            <a:endParaRPr sz="2800">
              <a:latin typeface="Segoe UI"/>
              <a:cs typeface="Segoe UI"/>
            </a:endParaRPr>
          </a:p>
          <a:p>
            <a:pPr>
              <a:lnSpc>
                <a:spcPct val="100000"/>
              </a:lnSpc>
              <a:spcBef>
                <a:spcPts val="35"/>
              </a:spcBef>
            </a:pPr>
            <a:endParaRPr sz="2500">
              <a:latin typeface="Segoe UI"/>
              <a:cs typeface="Segoe UI"/>
            </a:endParaRPr>
          </a:p>
          <a:p>
            <a:pPr marL="282575" indent="-270510">
              <a:lnSpc>
                <a:spcPct val="100000"/>
              </a:lnSpc>
              <a:buSzPct val="96428"/>
              <a:buAutoNum type="arabicPeriod" startAt="2"/>
              <a:tabLst>
                <a:tab pos="283210" algn="l"/>
              </a:tabLst>
            </a:pPr>
            <a:r>
              <a:rPr sz="2800" spc="-5" dirty="0">
                <a:solidFill>
                  <a:srgbClr val="444444"/>
                </a:solidFill>
                <a:latin typeface="Segoe UI"/>
                <a:cs typeface="Segoe UI"/>
              </a:rPr>
              <a:t>Eğer</a:t>
            </a:r>
            <a:r>
              <a:rPr sz="2800" spc="5" dirty="0">
                <a:solidFill>
                  <a:srgbClr val="444444"/>
                </a:solidFill>
                <a:latin typeface="Segoe UI"/>
                <a:cs typeface="Segoe UI"/>
              </a:rPr>
              <a:t> </a:t>
            </a:r>
            <a:r>
              <a:rPr sz="2800" spc="-10" dirty="0">
                <a:solidFill>
                  <a:srgbClr val="444444"/>
                </a:solidFill>
                <a:latin typeface="Segoe UI"/>
                <a:cs typeface="Segoe UI"/>
              </a:rPr>
              <a:t>paylaşım</a:t>
            </a:r>
            <a:r>
              <a:rPr sz="2800" spc="-5" dirty="0">
                <a:solidFill>
                  <a:srgbClr val="444444"/>
                </a:solidFill>
                <a:latin typeface="Segoe UI"/>
                <a:cs typeface="Segoe UI"/>
              </a:rPr>
              <a:t> yapılacaksa,</a:t>
            </a:r>
            <a:r>
              <a:rPr sz="2800" spc="-15" dirty="0">
                <a:solidFill>
                  <a:srgbClr val="444444"/>
                </a:solidFill>
                <a:latin typeface="Segoe UI"/>
                <a:cs typeface="Segoe UI"/>
              </a:rPr>
              <a:t> </a:t>
            </a:r>
            <a:r>
              <a:rPr sz="2800" spc="-10" dirty="0">
                <a:solidFill>
                  <a:srgbClr val="444444"/>
                </a:solidFill>
                <a:latin typeface="Segoe UI"/>
                <a:cs typeface="Segoe UI"/>
              </a:rPr>
              <a:t>mutlaka</a:t>
            </a:r>
            <a:r>
              <a:rPr sz="2800" spc="25" dirty="0">
                <a:solidFill>
                  <a:srgbClr val="444444"/>
                </a:solidFill>
                <a:latin typeface="Segoe UI"/>
                <a:cs typeface="Segoe UI"/>
              </a:rPr>
              <a:t> </a:t>
            </a:r>
            <a:r>
              <a:rPr sz="2800" spc="-10" dirty="0">
                <a:solidFill>
                  <a:srgbClr val="444444"/>
                </a:solidFill>
                <a:latin typeface="Segoe UI"/>
                <a:cs typeface="Segoe UI"/>
              </a:rPr>
              <a:t>velilere,</a:t>
            </a:r>
            <a:r>
              <a:rPr sz="2800" spc="-5" dirty="0">
                <a:solidFill>
                  <a:srgbClr val="444444"/>
                </a:solidFill>
                <a:latin typeface="Segoe UI"/>
                <a:cs typeface="Segoe UI"/>
              </a:rPr>
              <a:t> </a:t>
            </a:r>
            <a:r>
              <a:rPr sz="2800" spc="-10" dirty="0">
                <a:solidFill>
                  <a:srgbClr val="444444"/>
                </a:solidFill>
                <a:latin typeface="Segoe UI"/>
                <a:cs typeface="Segoe UI"/>
              </a:rPr>
              <a:t>projenin</a:t>
            </a:r>
            <a:endParaRPr sz="2800">
              <a:latin typeface="Segoe UI"/>
              <a:cs typeface="Segoe UI"/>
            </a:endParaRPr>
          </a:p>
          <a:p>
            <a:pPr marL="12700">
              <a:lnSpc>
                <a:spcPct val="100000"/>
              </a:lnSpc>
            </a:pPr>
            <a:r>
              <a:rPr sz="2800" spc="-10" dirty="0">
                <a:solidFill>
                  <a:srgbClr val="444444"/>
                </a:solidFill>
                <a:latin typeface="Segoe UI"/>
                <a:cs typeface="Segoe UI"/>
              </a:rPr>
              <a:t>başlangıcında</a:t>
            </a:r>
            <a:r>
              <a:rPr sz="2800" spc="25" dirty="0">
                <a:solidFill>
                  <a:srgbClr val="444444"/>
                </a:solidFill>
                <a:latin typeface="Segoe UI"/>
                <a:cs typeface="Segoe UI"/>
              </a:rPr>
              <a:t> </a:t>
            </a:r>
            <a:r>
              <a:rPr sz="2800" spc="-10" dirty="0">
                <a:solidFill>
                  <a:srgbClr val="444444"/>
                </a:solidFill>
                <a:latin typeface="Segoe UI"/>
                <a:cs typeface="Segoe UI"/>
              </a:rPr>
              <a:t>paylaşım</a:t>
            </a:r>
            <a:r>
              <a:rPr sz="2800" spc="5" dirty="0">
                <a:solidFill>
                  <a:srgbClr val="444444"/>
                </a:solidFill>
                <a:latin typeface="Segoe UI"/>
                <a:cs typeface="Segoe UI"/>
              </a:rPr>
              <a:t> </a:t>
            </a:r>
            <a:r>
              <a:rPr sz="2800" spc="-10" dirty="0">
                <a:solidFill>
                  <a:srgbClr val="444444"/>
                </a:solidFill>
                <a:latin typeface="Segoe UI"/>
                <a:cs typeface="Segoe UI"/>
              </a:rPr>
              <a:t>için</a:t>
            </a:r>
            <a:r>
              <a:rPr sz="2800" spc="5" dirty="0">
                <a:solidFill>
                  <a:srgbClr val="444444"/>
                </a:solidFill>
                <a:latin typeface="Segoe UI"/>
                <a:cs typeface="Segoe UI"/>
              </a:rPr>
              <a:t> </a:t>
            </a:r>
            <a:r>
              <a:rPr sz="2800" spc="-10" dirty="0">
                <a:solidFill>
                  <a:srgbClr val="444444"/>
                </a:solidFill>
                <a:latin typeface="Segoe UI"/>
                <a:cs typeface="Segoe UI"/>
              </a:rPr>
              <a:t>izin</a:t>
            </a:r>
            <a:r>
              <a:rPr sz="2800" spc="15" dirty="0">
                <a:solidFill>
                  <a:srgbClr val="444444"/>
                </a:solidFill>
                <a:latin typeface="Segoe UI"/>
                <a:cs typeface="Segoe UI"/>
              </a:rPr>
              <a:t> </a:t>
            </a:r>
            <a:r>
              <a:rPr sz="2800" spc="-15" dirty="0">
                <a:solidFill>
                  <a:srgbClr val="444444"/>
                </a:solidFill>
                <a:latin typeface="Segoe UI"/>
                <a:cs typeface="Segoe UI"/>
              </a:rPr>
              <a:t>veren</a:t>
            </a:r>
            <a:r>
              <a:rPr sz="2800" dirty="0">
                <a:solidFill>
                  <a:srgbClr val="444444"/>
                </a:solidFill>
                <a:latin typeface="Segoe UI"/>
                <a:cs typeface="Segoe UI"/>
              </a:rPr>
              <a:t> </a:t>
            </a:r>
            <a:r>
              <a:rPr sz="2800" spc="-5" dirty="0">
                <a:solidFill>
                  <a:srgbClr val="444444"/>
                </a:solidFill>
                <a:latin typeface="Segoe UI"/>
                <a:cs typeface="Segoe UI"/>
              </a:rPr>
              <a:t>bir</a:t>
            </a:r>
            <a:r>
              <a:rPr sz="2800" spc="20" dirty="0">
                <a:solidFill>
                  <a:srgbClr val="444444"/>
                </a:solidFill>
                <a:latin typeface="Segoe UI"/>
                <a:cs typeface="Segoe UI"/>
              </a:rPr>
              <a:t> </a:t>
            </a:r>
            <a:r>
              <a:rPr sz="2800" spc="-5" dirty="0">
                <a:solidFill>
                  <a:srgbClr val="444444"/>
                </a:solidFill>
                <a:latin typeface="Segoe UI"/>
                <a:cs typeface="Segoe UI"/>
              </a:rPr>
              <a:t>yazı</a:t>
            </a:r>
            <a:r>
              <a:rPr sz="2800" dirty="0">
                <a:solidFill>
                  <a:srgbClr val="444444"/>
                </a:solidFill>
                <a:latin typeface="Segoe UI"/>
                <a:cs typeface="Segoe UI"/>
              </a:rPr>
              <a:t> </a:t>
            </a:r>
            <a:r>
              <a:rPr sz="2800" spc="-10" dirty="0">
                <a:solidFill>
                  <a:srgbClr val="444444"/>
                </a:solidFill>
                <a:latin typeface="Segoe UI"/>
                <a:cs typeface="Segoe UI"/>
              </a:rPr>
              <a:t>imzalatılması</a:t>
            </a:r>
            <a:endParaRPr sz="2800">
              <a:latin typeface="Segoe UI"/>
              <a:cs typeface="Segoe UI"/>
            </a:endParaRPr>
          </a:p>
          <a:p>
            <a:pPr marL="12700">
              <a:lnSpc>
                <a:spcPct val="100000"/>
              </a:lnSpc>
            </a:pPr>
            <a:r>
              <a:rPr sz="2800" spc="-40" dirty="0">
                <a:solidFill>
                  <a:srgbClr val="444444"/>
                </a:solidFill>
                <a:latin typeface="Segoe UI"/>
                <a:cs typeface="Segoe UI"/>
              </a:rPr>
              <a:t>gerekir.</a:t>
            </a:r>
            <a:endParaRPr sz="2800">
              <a:latin typeface="Segoe UI"/>
              <a:cs typeface="Segoe U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5127625" cy="697230"/>
          </a:xfrm>
          <a:prstGeom prst="rect">
            <a:avLst/>
          </a:prstGeom>
        </p:spPr>
        <p:txBody>
          <a:bodyPr vert="horz" wrap="square" lIns="0" tIns="13335" rIns="0" bIns="0" rtlCol="0">
            <a:spAutoFit/>
          </a:bodyPr>
          <a:lstStyle/>
          <a:p>
            <a:pPr marL="12700">
              <a:lnSpc>
                <a:spcPct val="100000"/>
              </a:lnSpc>
              <a:spcBef>
                <a:spcPts val="105"/>
              </a:spcBef>
            </a:pPr>
            <a:r>
              <a:rPr sz="4400" b="0" u="none" spc="-10" dirty="0">
                <a:solidFill>
                  <a:srgbClr val="000000"/>
                </a:solidFill>
                <a:latin typeface="Calibri Light"/>
                <a:cs typeface="Calibri Light"/>
              </a:rPr>
              <a:t>eGüvenlik</a:t>
            </a:r>
            <a:r>
              <a:rPr sz="4400" b="0" u="none" spc="-15" dirty="0">
                <a:solidFill>
                  <a:srgbClr val="000000"/>
                </a:solidFill>
                <a:latin typeface="Calibri Light"/>
                <a:cs typeface="Calibri Light"/>
              </a:rPr>
              <a:t> </a:t>
            </a:r>
            <a:r>
              <a:rPr sz="4400" b="0" u="none" spc="-5" dirty="0">
                <a:solidFill>
                  <a:srgbClr val="000000"/>
                </a:solidFill>
                <a:latin typeface="Calibri Light"/>
                <a:cs typeface="Calibri Light"/>
              </a:rPr>
              <a:t>İçin</a:t>
            </a:r>
            <a:r>
              <a:rPr sz="4400" b="0" u="none" spc="-25" dirty="0">
                <a:solidFill>
                  <a:srgbClr val="000000"/>
                </a:solidFill>
                <a:latin typeface="Calibri Light"/>
                <a:cs typeface="Calibri Light"/>
              </a:rPr>
              <a:t> </a:t>
            </a:r>
            <a:r>
              <a:rPr sz="4400" b="0" u="none" spc="-5" dirty="0">
                <a:solidFill>
                  <a:srgbClr val="000000"/>
                </a:solidFill>
                <a:latin typeface="Calibri Light"/>
                <a:cs typeface="Calibri Light"/>
              </a:rPr>
              <a:t>Öneriler</a:t>
            </a:r>
            <a:endParaRPr sz="4400">
              <a:latin typeface="Calibri Light"/>
              <a:cs typeface="Calibri Light"/>
            </a:endParaRPr>
          </a:p>
        </p:txBody>
      </p:sp>
      <p:sp>
        <p:nvSpPr>
          <p:cNvPr id="3" name="object 3"/>
          <p:cNvSpPr txBox="1"/>
          <p:nvPr/>
        </p:nvSpPr>
        <p:spPr>
          <a:xfrm>
            <a:off x="916939" y="1787398"/>
            <a:ext cx="9907905" cy="4087495"/>
          </a:xfrm>
          <a:prstGeom prst="rect">
            <a:avLst/>
          </a:prstGeom>
        </p:spPr>
        <p:txBody>
          <a:bodyPr vert="horz" wrap="square" lIns="0" tIns="13335" rIns="0" bIns="0" rtlCol="0">
            <a:spAutoFit/>
          </a:bodyPr>
          <a:lstStyle/>
          <a:p>
            <a:pPr marL="266700" indent="-254635">
              <a:lnSpc>
                <a:spcPct val="100000"/>
              </a:lnSpc>
              <a:spcBef>
                <a:spcPts val="105"/>
              </a:spcBef>
              <a:buAutoNum type="arabicPeriod"/>
              <a:tabLst>
                <a:tab pos="267335" algn="l"/>
              </a:tabLst>
            </a:pPr>
            <a:r>
              <a:rPr sz="2000" b="1" dirty="0">
                <a:solidFill>
                  <a:srgbClr val="843B0C"/>
                </a:solidFill>
                <a:latin typeface="Calibri"/>
                <a:cs typeface="Calibri"/>
              </a:rPr>
              <a:t>Kişisel</a:t>
            </a:r>
            <a:r>
              <a:rPr sz="2000" b="1" spc="-25" dirty="0">
                <a:solidFill>
                  <a:srgbClr val="843B0C"/>
                </a:solidFill>
                <a:latin typeface="Calibri"/>
                <a:cs typeface="Calibri"/>
              </a:rPr>
              <a:t> </a:t>
            </a:r>
            <a:r>
              <a:rPr sz="2000" b="1" dirty="0">
                <a:solidFill>
                  <a:srgbClr val="843B0C"/>
                </a:solidFill>
                <a:latin typeface="Calibri"/>
                <a:cs typeface="Calibri"/>
              </a:rPr>
              <a:t>Bilgilerinizi</a:t>
            </a:r>
            <a:r>
              <a:rPr sz="2000" b="1" spc="-20" dirty="0">
                <a:solidFill>
                  <a:srgbClr val="843B0C"/>
                </a:solidFill>
                <a:latin typeface="Calibri"/>
                <a:cs typeface="Calibri"/>
              </a:rPr>
              <a:t> </a:t>
            </a:r>
            <a:r>
              <a:rPr sz="2000" b="1" spc="-15" dirty="0">
                <a:solidFill>
                  <a:srgbClr val="843B0C"/>
                </a:solidFill>
                <a:latin typeface="Calibri"/>
                <a:cs typeface="Calibri"/>
              </a:rPr>
              <a:t>Profesyonel</a:t>
            </a:r>
            <a:r>
              <a:rPr sz="2000" b="1" spc="-5" dirty="0">
                <a:solidFill>
                  <a:srgbClr val="843B0C"/>
                </a:solidFill>
                <a:latin typeface="Calibri"/>
                <a:cs typeface="Calibri"/>
              </a:rPr>
              <a:t> </a:t>
            </a:r>
            <a:r>
              <a:rPr sz="2000" b="1" spc="-15" dirty="0">
                <a:solidFill>
                  <a:srgbClr val="843B0C"/>
                </a:solidFill>
                <a:latin typeface="Calibri"/>
                <a:cs typeface="Calibri"/>
              </a:rPr>
              <a:t>ve</a:t>
            </a:r>
            <a:r>
              <a:rPr sz="2000" b="1" spc="10" dirty="0">
                <a:solidFill>
                  <a:srgbClr val="843B0C"/>
                </a:solidFill>
                <a:latin typeface="Calibri"/>
                <a:cs typeface="Calibri"/>
              </a:rPr>
              <a:t> </a:t>
            </a:r>
            <a:r>
              <a:rPr sz="2000" b="1" dirty="0">
                <a:solidFill>
                  <a:srgbClr val="843B0C"/>
                </a:solidFill>
                <a:latin typeface="Calibri"/>
                <a:cs typeface="Calibri"/>
              </a:rPr>
              <a:t>Sınırlı</a:t>
            </a:r>
            <a:r>
              <a:rPr sz="2000" b="1" spc="-30" dirty="0">
                <a:solidFill>
                  <a:srgbClr val="843B0C"/>
                </a:solidFill>
                <a:latin typeface="Calibri"/>
                <a:cs typeface="Calibri"/>
              </a:rPr>
              <a:t> </a:t>
            </a:r>
            <a:r>
              <a:rPr sz="2000" b="1" spc="-20" dirty="0">
                <a:solidFill>
                  <a:srgbClr val="843B0C"/>
                </a:solidFill>
                <a:latin typeface="Calibri"/>
                <a:cs typeface="Calibri"/>
              </a:rPr>
              <a:t>Tutun</a:t>
            </a:r>
            <a:endParaRPr sz="2000">
              <a:latin typeface="Calibri"/>
              <a:cs typeface="Calibri"/>
            </a:endParaRPr>
          </a:p>
          <a:p>
            <a:pPr>
              <a:lnSpc>
                <a:spcPct val="100000"/>
              </a:lnSpc>
              <a:spcBef>
                <a:spcPts val="35"/>
              </a:spcBef>
              <a:buClr>
                <a:srgbClr val="843B0C"/>
              </a:buClr>
              <a:buFont typeface="Calibri"/>
              <a:buAutoNum type="arabicPeriod"/>
            </a:pPr>
            <a:endParaRPr sz="2250">
              <a:latin typeface="Calibri"/>
              <a:cs typeface="Calibri"/>
            </a:endParaRPr>
          </a:p>
          <a:p>
            <a:pPr marL="323215" indent="-255270">
              <a:lnSpc>
                <a:spcPct val="100000"/>
              </a:lnSpc>
              <a:spcBef>
                <a:spcPts val="5"/>
              </a:spcBef>
              <a:buAutoNum type="arabicPeriod"/>
              <a:tabLst>
                <a:tab pos="323850" algn="l"/>
              </a:tabLst>
            </a:pPr>
            <a:r>
              <a:rPr sz="2000" b="1" spc="-5" dirty="0">
                <a:solidFill>
                  <a:srgbClr val="843B0C"/>
                </a:solidFill>
                <a:latin typeface="Calibri"/>
                <a:cs typeface="Calibri"/>
              </a:rPr>
              <a:t>Gizlilik</a:t>
            </a:r>
            <a:r>
              <a:rPr sz="2000" b="1" spc="-20" dirty="0">
                <a:solidFill>
                  <a:srgbClr val="843B0C"/>
                </a:solidFill>
                <a:latin typeface="Calibri"/>
                <a:cs typeface="Calibri"/>
              </a:rPr>
              <a:t> </a:t>
            </a:r>
            <a:r>
              <a:rPr sz="2000" b="1" spc="-15" dirty="0">
                <a:solidFill>
                  <a:srgbClr val="843B0C"/>
                </a:solidFill>
                <a:latin typeface="Calibri"/>
                <a:cs typeface="Calibri"/>
              </a:rPr>
              <a:t>Ayarlarınızı</a:t>
            </a:r>
            <a:r>
              <a:rPr sz="2000" b="1" spc="-10" dirty="0">
                <a:solidFill>
                  <a:srgbClr val="843B0C"/>
                </a:solidFill>
                <a:latin typeface="Calibri"/>
                <a:cs typeface="Calibri"/>
              </a:rPr>
              <a:t> </a:t>
            </a:r>
            <a:r>
              <a:rPr sz="2000" b="1" dirty="0">
                <a:solidFill>
                  <a:srgbClr val="843B0C"/>
                </a:solidFill>
                <a:latin typeface="Calibri"/>
                <a:cs typeface="Calibri"/>
              </a:rPr>
              <a:t>Açık</a:t>
            </a:r>
            <a:r>
              <a:rPr sz="2000" b="1" spc="-15" dirty="0">
                <a:solidFill>
                  <a:srgbClr val="843B0C"/>
                </a:solidFill>
                <a:latin typeface="Calibri"/>
                <a:cs typeface="Calibri"/>
              </a:rPr>
              <a:t> </a:t>
            </a:r>
            <a:r>
              <a:rPr sz="2000" b="1" spc="-20" dirty="0">
                <a:solidFill>
                  <a:srgbClr val="843B0C"/>
                </a:solidFill>
                <a:latin typeface="Calibri"/>
                <a:cs typeface="Calibri"/>
              </a:rPr>
              <a:t>Tutun</a:t>
            </a:r>
            <a:endParaRPr sz="2000">
              <a:latin typeface="Calibri"/>
              <a:cs typeface="Calibri"/>
            </a:endParaRPr>
          </a:p>
          <a:p>
            <a:pPr>
              <a:lnSpc>
                <a:spcPct val="100000"/>
              </a:lnSpc>
              <a:buClr>
                <a:srgbClr val="843B0C"/>
              </a:buClr>
              <a:buFont typeface="Calibri"/>
              <a:buAutoNum type="arabicPeriod"/>
            </a:pPr>
            <a:endParaRPr sz="2750">
              <a:latin typeface="Calibri"/>
              <a:cs typeface="Calibri"/>
            </a:endParaRPr>
          </a:p>
          <a:p>
            <a:pPr marL="266700" indent="-254635">
              <a:lnSpc>
                <a:spcPts val="2160"/>
              </a:lnSpc>
              <a:buAutoNum type="arabicPeriod"/>
              <a:tabLst>
                <a:tab pos="267335" algn="l"/>
              </a:tabLst>
            </a:pPr>
            <a:r>
              <a:rPr sz="2000" b="1" spc="-10" dirty="0">
                <a:solidFill>
                  <a:srgbClr val="843B0C"/>
                </a:solidFill>
                <a:latin typeface="Calibri"/>
                <a:cs typeface="Calibri"/>
              </a:rPr>
              <a:t>Güvenli</a:t>
            </a:r>
            <a:r>
              <a:rPr sz="2000" b="1" dirty="0">
                <a:solidFill>
                  <a:srgbClr val="843B0C"/>
                </a:solidFill>
                <a:latin typeface="Calibri"/>
                <a:cs typeface="Calibri"/>
              </a:rPr>
              <a:t> </a:t>
            </a:r>
            <a:r>
              <a:rPr sz="2000" b="1" spc="-35" dirty="0">
                <a:solidFill>
                  <a:srgbClr val="843B0C"/>
                </a:solidFill>
                <a:latin typeface="Calibri"/>
                <a:cs typeface="Calibri"/>
              </a:rPr>
              <a:t>Tarama</a:t>
            </a:r>
            <a:r>
              <a:rPr sz="2000" b="1" dirty="0">
                <a:solidFill>
                  <a:srgbClr val="843B0C"/>
                </a:solidFill>
                <a:latin typeface="Calibri"/>
                <a:cs typeface="Calibri"/>
              </a:rPr>
              <a:t> </a:t>
            </a:r>
            <a:r>
              <a:rPr sz="2000" b="1" spc="-15" dirty="0">
                <a:solidFill>
                  <a:srgbClr val="843B0C"/>
                </a:solidFill>
                <a:latin typeface="Calibri"/>
                <a:cs typeface="Calibri"/>
              </a:rPr>
              <a:t>Pratiği</a:t>
            </a:r>
            <a:r>
              <a:rPr sz="2000" b="1" dirty="0">
                <a:solidFill>
                  <a:srgbClr val="843B0C"/>
                </a:solidFill>
                <a:latin typeface="Calibri"/>
                <a:cs typeface="Calibri"/>
              </a:rPr>
              <a:t> </a:t>
            </a:r>
            <a:r>
              <a:rPr sz="2000" b="1" spc="-20" dirty="0">
                <a:solidFill>
                  <a:srgbClr val="843B0C"/>
                </a:solidFill>
                <a:latin typeface="Calibri"/>
                <a:cs typeface="Calibri"/>
              </a:rPr>
              <a:t>Yapın.</a:t>
            </a:r>
            <a:r>
              <a:rPr sz="2000" b="1" spc="-5" dirty="0">
                <a:solidFill>
                  <a:srgbClr val="843B0C"/>
                </a:solidFill>
                <a:latin typeface="Calibri"/>
                <a:cs typeface="Calibri"/>
              </a:rPr>
              <a:t> </a:t>
            </a:r>
            <a:r>
              <a:rPr sz="2000" b="1" spc="-30" dirty="0">
                <a:solidFill>
                  <a:srgbClr val="843B0C"/>
                </a:solidFill>
                <a:latin typeface="Calibri"/>
                <a:cs typeface="Calibri"/>
              </a:rPr>
              <a:t>Tehlikeli</a:t>
            </a:r>
            <a:r>
              <a:rPr sz="2000" b="1" spc="-15" dirty="0">
                <a:solidFill>
                  <a:srgbClr val="843B0C"/>
                </a:solidFill>
                <a:latin typeface="Calibri"/>
                <a:cs typeface="Calibri"/>
              </a:rPr>
              <a:t> </a:t>
            </a:r>
            <a:r>
              <a:rPr sz="2000" b="1" dirty="0">
                <a:solidFill>
                  <a:srgbClr val="843B0C"/>
                </a:solidFill>
                <a:latin typeface="Calibri"/>
                <a:cs typeface="Calibri"/>
              </a:rPr>
              <a:t>bir </a:t>
            </a:r>
            <a:r>
              <a:rPr sz="2000" b="1" spc="-5" dirty="0">
                <a:solidFill>
                  <a:srgbClr val="843B0C"/>
                </a:solidFill>
                <a:latin typeface="Calibri"/>
                <a:cs typeface="Calibri"/>
              </a:rPr>
              <a:t>mahalleden </a:t>
            </a:r>
            <a:r>
              <a:rPr sz="2000" b="1" spc="-10" dirty="0">
                <a:solidFill>
                  <a:srgbClr val="843B0C"/>
                </a:solidFill>
                <a:latin typeface="Calibri"/>
                <a:cs typeface="Calibri"/>
              </a:rPr>
              <a:t>geçmeyi</a:t>
            </a:r>
            <a:r>
              <a:rPr sz="2000" b="1" spc="15" dirty="0">
                <a:solidFill>
                  <a:srgbClr val="843B0C"/>
                </a:solidFill>
                <a:latin typeface="Calibri"/>
                <a:cs typeface="Calibri"/>
              </a:rPr>
              <a:t> </a:t>
            </a:r>
            <a:r>
              <a:rPr sz="2000" b="1" spc="-5" dirty="0">
                <a:solidFill>
                  <a:srgbClr val="843B0C"/>
                </a:solidFill>
                <a:latin typeface="Calibri"/>
                <a:cs typeface="Calibri"/>
              </a:rPr>
              <a:t>seçmezsiniz, çevrimiçi</a:t>
            </a:r>
            <a:r>
              <a:rPr sz="2000" b="1" spc="-15" dirty="0">
                <a:solidFill>
                  <a:srgbClr val="843B0C"/>
                </a:solidFill>
                <a:latin typeface="Calibri"/>
                <a:cs typeface="Calibri"/>
              </a:rPr>
              <a:t> </a:t>
            </a:r>
            <a:r>
              <a:rPr sz="2000" b="1" spc="-10" dirty="0">
                <a:solidFill>
                  <a:srgbClr val="843B0C"/>
                </a:solidFill>
                <a:latin typeface="Calibri"/>
                <a:cs typeface="Calibri"/>
              </a:rPr>
              <a:t>olarak</a:t>
            </a:r>
            <a:endParaRPr sz="2000">
              <a:latin typeface="Calibri"/>
              <a:cs typeface="Calibri"/>
            </a:endParaRPr>
          </a:p>
          <a:p>
            <a:pPr marL="12700">
              <a:lnSpc>
                <a:spcPts val="2160"/>
              </a:lnSpc>
            </a:pPr>
            <a:r>
              <a:rPr sz="2000" b="1" spc="-15" dirty="0">
                <a:solidFill>
                  <a:srgbClr val="843B0C"/>
                </a:solidFill>
                <a:latin typeface="Calibri"/>
                <a:cs typeface="Calibri"/>
              </a:rPr>
              <a:t>tehlikeli</a:t>
            </a:r>
            <a:r>
              <a:rPr sz="2000" b="1" spc="-25" dirty="0">
                <a:solidFill>
                  <a:srgbClr val="843B0C"/>
                </a:solidFill>
                <a:latin typeface="Calibri"/>
                <a:cs typeface="Calibri"/>
              </a:rPr>
              <a:t> </a:t>
            </a:r>
            <a:r>
              <a:rPr sz="2000" b="1" spc="-5" dirty="0">
                <a:solidFill>
                  <a:srgbClr val="843B0C"/>
                </a:solidFill>
                <a:latin typeface="Calibri"/>
                <a:cs typeface="Calibri"/>
              </a:rPr>
              <a:t>mahalleleri</a:t>
            </a:r>
            <a:r>
              <a:rPr sz="2000" b="1" spc="-15" dirty="0">
                <a:solidFill>
                  <a:srgbClr val="843B0C"/>
                </a:solidFill>
                <a:latin typeface="Calibri"/>
                <a:cs typeface="Calibri"/>
              </a:rPr>
              <a:t> ziyaret</a:t>
            </a:r>
            <a:r>
              <a:rPr sz="2000" b="1" spc="15" dirty="0">
                <a:solidFill>
                  <a:srgbClr val="843B0C"/>
                </a:solidFill>
                <a:latin typeface="Calibri"/>
                <a:cs typeface="Calibri"/>
              </a:rPr>
              <a:t> </a:t>
            </a:r>
            <a:r>
              <a:rPr sz="2000" b="1" spc="-5" dirty="0">
                <a:solidFill>
                  <a:srgbClr val="843B0C"/>
                </a:solidFill>
                <a:latin typeface="Calibri"/>
                <a:cs typeface="Calibri"/>
              </a:rPr>
              <a:t>etmeyin.</a:t>
            </a:r>
            <a:endParaRPr sz="2000">
              <a:latin typeface="Calibri"/>
              <a:cs typeface="Calibri"/>
            </a:endParaRPr>
          </a:p>
          <a:p>
            <a:pPr>
              <a:lnSpc>
                <a:spcPct val="100000"/>
              </a:lnSpc>
              <a:spcBef>
                <a:spcPts val="40"/>
              </a:spcBef>
            </a:pPr>
            <a:endParaRPr sz="2250">
              <a:latin typeface="Calibri"/>
              <a:cs typeface="Calibri"/>
            </a:endParaRPr>
          </a:p>
          <a:p>
            <a:pPr marL="266700" indent="-254635">
              <a:lnSpc>
                <a:spcPct val="100000"/>
              </a:lnSpc>
              <a:buAutoNum type="arabicPeriod" startAt="4"/>
              <a:tabLst>
                <a:tab pos="267335" algn="l"/>
              </a:tabLst>
            </a:pPr>
            <a:r>
              <a:rPr sz="2000" b="1" spc="-10" dirty="0">
                <a:solidFill>
                  <a:srgbClr val="843B0C"/>
                </a:solidFill>
                <a:latin typeface="Calibri"/>
                <a:cs typeface="Calibri"/>
              </a:rPr>
              <a:t>İnternet</a:t>
            </a:r>
            <a:r>
              <a:rPr sz="2000" b="1" spc="-15" dirty="0">
                <a:solidFill>
                  <a:srgbClr val="843B0C"/>
                </a:solidFill>
                <a:latin typeface="Calibri"/>
                <a:cs typeface="Calibri"/>
              </a:rPr>
              <a:t> </a:t>
            </a:r>
            <a:r>
              <a:rPr sz="2000" b="1" spc="-5" dirty="0">
                <a:solidFill>
                  <a:srgbClr val="843B0C"/>
                </a:solidFill>
                <a:latin typeface="Calibri"/>
                <a:cs typeface="Calibri"/>
              </a:rPr>
              <a:t>Bağlantınızın</a:t>
            </a:r>
            <a:r>
              <a:rPr sz="2000" b="1" spc="-15" dirty="0">
                <a:solidFill>
                  <a:srgbClr val="843B0C"/>
                </a:solidFill>
                <a:latin typeface="Calibri"/>
                <a:cs typeface="Calibri"/>
              </a:rPr>
              <a:t> </a:t>
            </a:r>
            <a:r>
              <a:rPr sz="2000" b="1" spc="-10" dirty="0">
                <a:solidFill>
                  <a:srgbClr val="843B0C"/>
                </a:solidFill>
                <a:latin typeface="Calibri"/>
                <a:cs typeface="Calibri"/>
              </a:rPr>
              <a:t>Güvenli</a:t>
            </a:r>
            <a:r>
              <a:rPr sz="2000" b="1" spc="-5" dirty="0">
                <a:solidFill>
                  <a:srgbClr val="843B0C"/>
                </a:solidFill>
                <a:latin typeface="Calibri"/>
                <a:cs typeface="Calibri"/>
              </a:rPr>
              <a:t> </a:t>
            </a:r>
            <a:r>
              <a:rPr sz="2000" b="1" dirty="0">
                <a:solidFill>
                  <a:srgbClr val="843B0C"/>
                </a:solidFill>
                <a:latin typeface="Calibri"/>
                <a:cs typeface="Calibri"/>
              </a:rPr>
              <a:t>Olduğundan</a:t>
            </a:r>
            <a:r>
              <a:rPr sz="2000" b="1" spc="-30" dirty="0">
                <a:solidFill>
                  <a:srgbClr val="843B0C"/>
                </a:solidFill>
                <a:latin typeface="Calibri"/>
                <a:cs typeface="Calibri"/>
              </a:rPr>
              <a:t> </a:t>
            </a:r>
            <a:r>
              <a:rPr sz="2000" b="1" dirty="0">
                <a:solidFill>
                  <a:srgbClr val="843B0C"/>
                </a:solidFill>
                <a:latin typeface="Calibri"/>
                <a:cs typeface="Calibri"/>
              </a:rPr>
              <a:t>Emin</a:t>
            </a:r>
            <a:r>
              <a:rPr sz="2000" b="1" spc="-20" dirty="0">
                <a:solidFill>
                  <a:srgbClr val="843B0C"/>
                </a:solidFill>
                <a:latin typeface="Calibri"/>
                <a:cs typeface="Calibri"/>
              </a:rPr>
              <a:t> </a:t>
            </a:r>
            <a:r>
              <a:rPr sz="2000" b="1" spc="-5" dirty="0">
                <a:solidFill>
                  <a:srgbClr val="843B0C"/>
                </a:solidFill>
                <a:latin typeface="Calibri"/>
                <a:cs typeface="Calibri"/>
              </a:rPr>
              <a:t>Olun.</a:t>
            </a:r>
            <a:endParaRPr sz="2000">
              <a:latin typeface="Calibri"/>
              <a:cs typeface="Calibri"/>
            </a:endParaRPr>
          </a:p>
          <a:p>
            <a:pPr>
              <a:lnSpc>
                <a:spcPct val="100000"/>
              </a:lnSpc>
              <a:spcBef>
                <a:spcPts val="5"/>
              </a:spcBef>
              <a:buClr>
                <a:srgbClr val="843B0C"/>
              </a:buClr>
              <a:buFont typeface="Calibri"/>
              <a:buAutoNum type="arabicPeriod" startAt="4"/>
            </a:pPr>
            <a:endParaRPr sz="2750">
              <a:latin typeface="Calibri"/>
              <a:cs typeface="Calibri"/>
            </a:endParaRPr>
          </a:p>
          <a:p>
            <a:pPr marL="267335" indent="-255270">
              <a:lnSpc>
                <a:spcPct val="100000"/>
              </a:lnSpc>
              <a:buAutoNum type="arabicPeriod" startAt="4"/>
              <a:tabLst>
                <a:tab pos="267970" algn="l"/>
              </a:tabLst>
            </a:pPr>
            <a:r>
              <a:rPr sz="2000" b="1" dirty="0">
                <a:solidFill>
                  <a:srgbClr val="843B0C"/>
                </a:solidFill>
                <a:latin typeface="Calibri"/>
                <a:cs typeface="Calibri"/>
              </a:rPr>
              <a:t>Ne</a:t>
            </a:r>
            <a:r>
              <a:rPr sz="2000" b="1" spc="-20" dirty="0">
                <a:solidFill>
                  <a:srgbClr val="843B0C"/>
                </a:solidFill>
                <a:latin typeface="Calibri"/>
                <a:cs typeface="Calibri"/>
              </a:rPr>
              <a:t> </a:t>
            </a:r>
            <a:r>
              <a:rPr sz="2000" b="1" spc="-5" dirty="0">
                <a:solidFill>
                  <a:srgbClr val="843B0C"/>
                </a:solidFill>
                <a:latin typeface="Calibri"/>
                <a:cs typeface="Calibri"/>
              </a:rPr>
              <a:t>İndirdiğinize</a:t>
            </a:r>
            <a:r>
              <a:rPr sz="2000" b="1" spc="-30" dirty="0">
                <a:solidFill>
                  <a:srgbClr val="843B0C"/>
                </a:solidFill>
                <a:latin typeface="Calibri"/>
                <a:cs typeface="Calibri"/>
              </a:rPr>
              <a:t> </a:t>
            </a:r>
            <a:r>
              <a:rPr sz="2000" b="1" spc="-15" dirty="0">
                <a:solidFill>
                  <a:srgbClr val="843B0C"/>
                </a:solidFill>
                <a:latin typeface="Calibri"/>
                <a:cs typeface="Calibri"/>
              </a:rPr>
              <a:t>Dikkat </a:t>
            </a:r>
            <a:r>
              <a:rPr sz="2000" b="1" spc="-10" dirty="0">
                <a:solidFill>
                  <a:srgbClr val="843B0C"/>
                </a:solidFill>
                <a:latin typeface="Calibri"/>
                <a:cs typeface="Calibri"/>
              </a:rPr>
              <a:t>Edin</a:t>
            </a:r>
            <a:endParaRPr sz="2000">
              <a:latin typeface="Calibri"/>
              <a:cs typeface="Calibri"/>
            </a:endParaRPr>
          </a:p>
          <a:p>
            <a:pPr>
              <a:lnSpc>
                <a:spcPct val="100000"/>
              </a:lnSpc>
              <a:spcBef>
                <a:spcPts val="5"/>
              </a:spcBef>
              <a:buClr>
                <a:srgbClr val="843B0C"/>
              </a:buClr>
              <a:buFont typeface="Calibri"/>
              <a:buAutoNum type="arabicPeriod" startAt="4"/>
            </a:pPr>
            <a:endParaRPr sz="2750">
              <a:latin typeface="Calibri"/>
              <a:cs typeface="Calibri"/>
            </a:endParaRPr>
          </a:p>
          <a:p>
            <a:pPr marL="267335" indent="-255270">
              <a:lnSpc>
                <a:spcPct val="100000"/>
              </a:lnSpc>
              <a:buAutoNum type="arabicPeriod" startAt="4"/>
              <a:tabLst>
                <a:tab pos="267970" algn="l"/>
              </a:tabLst>
            </a:pPr>
            <a:r>
              <a:rPr sz="2000" b="1" spc="-5" dirty="0">
                <a:solidFill>
                  <a:srgbClr val="843B0C"/>
                </a:solidFill>
                <a:latin typeface="Calibri"/>
                <a:cs typeface="Calibri"/>
              </a:rPr>
              <a:t>Güçlü</a:t>
            </a:r>
            <a:r>
              <a:rPr sz="2000" b="1" spc="-30" dirty="0">
                <a:solidFill>
                  <a:srgbClr val="843B0C"/>
                </a:solidFill>
                <a:latin typeface="Calibri"/>
                <a:cs typeface="Calibri"/>
              </a:rPr>
              <a:t> </a:t>
            </a:r>
            <a:r>
              <a:rPr sz="2000" b="1" spc="-10" dirty="0">
                <a:solidFill>
                  <a:srgbClr val="843B0C"/>
                </a:solidFill>
                <a:latin typeface="Calibri"/>
                <a:cs typeface="Calibri"/>
              </a:rPr>
              <a:t>Parolalar</a:t>
            </a:r>
            <a:r>
              <a:rPr sz="2000" b="1" spc="-35" dirty="0">
                <a:solidFill>
                  <a:srgbClr val="843B0C"/>
                </a:solidFill>
                <a:latin typeface="Calibri"/>
                <a:cs typeface="Calibri"/>
              </a:rPr>
              <a:t> </a:t>
            </a:r>
            <a:r>
              <a:rPr sz="2000" b="1" dirty="0">
                <a:solidFill>
                  <a:srgbClr val="843B0C"/>
                </a:solidFill>
                <a:latin typeface="Calibri"/>
                <a:cs typeface="Calibri"/>
              </a:rPr>
              <a:t>Seçin</a:t>
            </a:r>
            <a:endParaRPr sz="20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836166"/>
            <a:ext cx="7871459" cy="3784600"/>
          </a:xfrm>
          <a:prstGeom prst="rect">
            <a:avLst/>
          </a:prstGeom>
        </p:spPr>
        <p:txBody>
          <a:bodyPr vert="horz" wrap="square" lIns="0" tIns="12065" rIns="0" bIns="0" rtlCol="0">
            <a:spAutoFit/>
          </a:bodyPr>
          <a:lstStyle/>
          <a:p>
            <a:pPr marL="279400" indent="-267335">
              <a:lnSpc>
                <a:spcPct val="100000"/>
              </a:lnSpc>
              <a:spcBef>
                <a:spcPts val="95"/>
              </a:spcBef>
              <a:buSzPct val="75000"/>
              <a:buAutoNum type="arabicPeriod" startAt="7"/>
              <a:tabLst>
                <a:tab pos="280035" algn="l"/>
              </a:tabLst>
            </a:pPr>
            <a:r>
              <a:rPr sz="2800" b="1" spc="-10" dirty="0">
                <a:solidFill>
                  <a:srgbClr val="843B0C"/>
                </a:solidFill>
                <a:latin typeface="Calibri"/>
                <a:cs typeface="Calibri"/>
              </a:rPr>
              <a:t>Online</a:t>
            </a:r>
            <a:r>
              <a:rPr sz="2800" b="1" dirty="0">
                <a:solidFill>
                  <a:srgbClr val="843B0C"/>
                </a:solidFill>
                <a:latin typeface="Calibri"/>
                <a:cs typeface="Calibri"/>
              </a:rPr>
              <a:t> </a:t>
            </a:r>
            <a:r>
              <a:rPr sz="2800" b="1" spc="-10" dirty="0">
                <a:solidFill>
                  <a:srgbClr val="843B0C"/>
                </a:solidFill>
                <a:latin typeface="Calibri"/>
                <a:cs typeface="Calibri"/>
              </a:rPr>
              <a:t>Alışverişlerinizi</a:t>
            </a:r>
            <a:r>
              <a:rPr sz="2800" b="1" spc="-85" dirty="0">
                <a:solidFill>
                  <a:srgbClr val="843B0C"/>
                </a:solidFill>
                <a:latin typeface="Calibri"/>
                <a:cs typeface="Calibri"/>
              </a:rPr>
              <a:t> </a:t>
            </a:r>
            <a:r>
              <a:rPr sz="2800" b="1" spc="-15" dirty="0">
                <a:solidFill>
                  <a:srgbClr val="843B0C"/>
                </a:solidFill>
                <a:latin typeface="Calibri"/>
                <a:cs typeface="Calibri"/>
              </a:rPr>
              <a:t>Güvenli</a:t>
            </a:r>
            <a:r>
              <a:rPr sz="2800" b="1" spc="20" dirty="0">
                <a:solidFill>
                  <a:srgbClr val="843B0C"/>
                </a:solidFill>
                <a:latin typeface="Calibri"/>
                <a:cs typeface="Calibri"/>
              </a:rPr>
              <a:t> </a:t>
            </a:r>
            <a:r>
              <a:rPr sz="2800" b="1" spc="-15" dirty="0">
                <a:solidFill>
                  <a:srgbClr val="843B0C"/>
                </a:solidFill>
                <a:latin typeface="Calibri"/>
                <a:cs typeface="Calibri"/>
              </a:rPr>
              <a:t>Sitelerden</a:t>
            </a:r>
            <a:r>
              <a:rPr sz="2800" b="1" spc="50" dirty="0">
                <a:solidFill>
                  <a:srgbClr val="843B0C"/>
                </a:solidFill>
                <a:latin typeface="Calibri"/>
                <a:cs typeface="Calibri"/>
              </a:rPr>
              <a:t> </a:t>
            </a:r>
            <a:r>
              <a:rPr sz="2800" b="1" spc="-45" dirty="0">
                <a:solidFill>
                  <a:srgbClr val="843B0C"/>
                </a:solidFill>
                <a:latin typeface="Calibri"/>
                <a:cs typeface="Calibri"/>
              </a:rPr>
              <a:t>Yapın</a:t>
            </a:r>
            <a:endParaRPr sz="2800">
              <a:latin typeface="Calibri"/>
              <a:cs typeface="Calibri"/>
            </a:endParaRPr>
          </a:p>
          <a:p>
            <a:pPr>
              <a:lnSpc>
                <a:spcPct val="100000"/>
              </a:lnSpc>
              <a:spcBef>
                <a:spcPts val="35"/>
              </a:spcBef>
              <a:buAutoNum type="arabicPeriod" startAt="7"/>
            </a:pPr>
            <a:endParaRPr sz="2450">
              <a:latin typeface="Calibri"/>
              <a:cs typeface="Calibri"/>
            </a:endParaRPr>
          </a:p>
          <a:p>
            <a:pPr marL="369570" indent="-356870">
              <a:lnSpc>
                <a:spcPct val="100000"/>
              </a:lnSpc>
              <a:buAutoNum type="arabicPeriod" startAt="7"/>
              <a:tabLst>
                <a:tab pos="369570" algn="l"/>
              </a:tabLst>
            </a:pPr>
            <a:r>
              <a:rPr sz="2800" b="1" spc="-5" dirty="0">
                <a:solidFill>
                  <a:srgbClr val="843B0C"/>
                </a:solidFill>
                <a:latin typeface="Calibri"/>
                <a:cs typeface="Calibri"/>
              </a:rPr>
              <a:t>Ne</a:t>
            </a:r>
            <a:r>
              <a:rPr sz="2800" b="1" spc="5" dirty="0">
                <a:solidFill>
                  <a:srgbClr val="843B0C"/>
                </a:solidFill>
                <a:latin typeface="Calibri"/>
                <a:cs typeface="Calibri"/>
              </a:rPr>
              <a:t> </a:t>
            </a:r>
            <a:r>
              <a:rPr sz="2800" b="1" spc="-20" dirty="0">
                <a:solidFill>
                  <a:srgbClr val="843B0C"/>
                </a:solidFill>
                <a:latin typeface="Calibri"/>
                <a:cs typeface="Calibri"/>
              </a:rPr>
              <a:t>Paylaştığınıza</a:t>
            </a:r>
            <a:r>
              <a:rPr sz="2800" b="1" spc="50" dirty="0">
                <a:solidFill>
                  <a:srgbClr val="843B0C"/>
                </a:solidFill>
                <a:latin typeface="Calibri"/>
                <a:cs typeface="Calibri"/>
              </a:rPr>
              <a:t> </a:t>
            </a:r>
            <a:r>
              <a:rPr sz="2800" b="1" spc="-15" dirty="0">
                <a:solidFill>
                  <a:srgbClr val="843B0C"/>
                </a:solidFill>
                <a:latin typeface="Calibri"/>
                <a:cs typeface="Calibri"/>
              </a:rPr>
              <a:t>Dikkat</a:t>
            </a:r>
            <a:r>
              <a:rPr sz="2800" b="1" spc="15" dirty="0">
                <a:solidFill>
                  <a:srgbClr val="843B0C"/>
                </a:solidFill>
                <a:latin typeface="Calibri"/>
                <a:cs typeface="Calibri"/>
              </a:rPr>
              <a:t> </a:t>
            </a:r>
            <a:r>
              <a:rPr sz="2800" b="1" spc="-15" dirty="0">
                <a:solidFill>
                  <a:srgbClr val="843B0C"/>
                </a:solidFill>
                <a:latin typeface="Calibri"/>
                <a:cs typeface="Calibri"/>
              </a:rPr>
              <a:t>Edin</a:t>
            </a:r>
            <a:endParaRPr sz="2800">
              <a:latin typeface="Calibri"/>
              <a:cs typeface="Calibri"/>
            </a:endParaRPr>
          </a:p>
          <a:p>
            <a:pPr>
              <a:lnSpc>
                <a:spcPct val="100000"/>
              </a:lnSpc>
              <a:buAutoNum type="arabicPeriod" startAt="7"/>
            </a:pPr>
            <a:endParaRPr sz="2800">
              <a:latin typeface="Calibri"/>
              <a:cs typeface="Calibri"/>
            </a:endParaRPr>
          </a:p>
          <a:p>
            <a:pPr>
              <a:lnSpc>
                <a:spcPct val="100000"/>
              </a:lnSpc>
              <a:spcBef>
                <a:spcPts val="10"/>
              </a:spcBef>
              <a:buAutoNum type="arabicPeriod" startAt="7"/>
            </a:pPr>
            <a:endParaRPr sz="2700">
              <a:latin typeface="Calibri"/>
              <a:cs typeface="Calibri"/>
            </a:endParaRPr>
          </a:p>
          <a:p>
            <a:pPr marL="369570" indent="-356870">
              <a:lnSpc>
                <a:spcPct val="100000"/>
              </a:lnSpc>
              <a:buAutoNum type="arabicPeriod" startAt="7"/>
              <a:tabLst>
                <a:tab pos="369570" algn="l"/>
              </a:tabLst>
            </a:pPr>
            <a:r>
              <a:rPr sz="2800" b="1" spc="-10" dirty="0">
                <a:solidFill>
                  <a:srgbClr val="843B0C"/>
                </a:solidFill>
                <a:latin typeface="Calibri"/>
                <a:cs typeface="Calibri"/>
              </a:rPr>
              <a:t>Online</a:t>
            </a:r>
            <a:r>
              <a:rPr sz="2800" b="1" spc="20" dirty="0">
                <a:solidFill>
                  <a:srgbClr val="843B0C"/>
                </a:solidFill>
                <a:latin typeface="Calibri"/>
                <a:cs typeface="Calibri"/>
              </a:rPr>
              <a:t> </a:t>
            </a:r>
            <a:r>
              <a:rPr sz="2800" b="1" spc="-5" dirty="0">
                <a:solidFill>
                  <a:srgbClr val="843B0C"/>
                </a:solidFill>
                <a:latin typeface="Calibri"/>
                <a:cs typeface="Calibri"/>
              </a:rPr>
              <a:t>Görüşmeleri</a:t>
            </a:r>
            <a:r>
              <a:rPr sz="2800" b="1" spc="40" dirty="0">
                <a:solidFill>
                  <a:srgbClr val="843B0C"/>
                </a:solidFill>
                <a:latin typeface="Calibri"/>
                <a:cs typeface="Calibri"/>
              </a:rPr>
              <a:t> </a:t>
            </a:r>
            <a:r>
              <a:rPr sz="2800" b="1" spc="-10" dirty="0">
                <a:solidFill>
                  <a:srgbClr val="843B0C"/>
                </a:solidFill>
                <a:latin typeface="Calibri"/>
                <a:cs typeface="Calibri"/>
              </a:rPr>
              <a:t>Kiminle</a:t>
            </a:r>
            <a:r>
              <a:rPr sz="2800" b="1" spc="35" dirty="0">
                <a:solidFill>
                  <a:srgbClr val="843B0C"/>
                </a:solidFill>
                <a:latin typeface="Calibri"/>
                <a:cs typeface="Calibri"/>
              </a:rPr>
              <a:t> </a:t>
            </a:r>
            <a:r>
              <a:rPr sz="2800" b="1" spc="-30" dirty="0">
                <a:solidFill>
                  <a:srgbClr val="843B0C"/>
                </a:solidFill>
                <a:latin typeface="Calibri"/>
                <a:cs typeface="Calibri"/>
              </a:rPr>
              <a:t>Yaptığınıza</a:t>
            </a:r>
            <a:r>
              <a:rPr sz="2800" b="1" spc="25" dirty="0">
                <a:solidFill>
                  <a:srgbClr val="843B0C"/>
                </a:solidFill>
                <a:latin typeface="Calibri"/>
                <a:cs typeface="Calibri"/>
              </a:rPr>
              <a:t> </a:t>
            </a:r>
            <a:r>
              <a:rPr sz="2800" b="1" spc="-15" dirty="0">
                <a:solidFill>
                  <a:srgbClr val="843B0C"/>
                </a:solidFill>
                <a:latin typeface="Calibri"/>
                <a:cs typeface="Calibri"/>
              </a:rPr>
              <a:t>Dikkat</a:t>
            </a:r>
            <a:r>
              <a:rPr sz="2800" b="1" spc="40" dirty="0">
                <a:solidFill>
                  <a:srgbClr val="843B0C"/>
                </a:solidFill>
                <a:latin typeface="Calibri"/>
                <a:cs typeface="Calibri"/>
              </a:rPr>
              <a:t> </a:t>
            </a:r>
            <a:r>
              <a:rPr sz="2800" b="1" spc="-15" dirty="0">
                <a:solidFill>
                  <a:srgbClr val="843B0C"/>
                </a:solidFill>
                <a:latin typeface="Calibri"/>
                <a:cs typeface="Calibri"/>
              </a:rPr>
              <a:t>Edin</a:t>
            </a:r>
            <a:endParaRPr sz="2800">
              <a:latin typeface="Calibri"/>
              <a:cs typeface="Calibri"/>
            </a:endParaRPr>
          </a:p>
          <a:p>
            <a:pPr>
              <a:lnSpc>
                <a:spcPct val="100000"/>
              </a:lnSpc>
              <a:buAutoNum type="arabicPeriod" startAt="7"/>
            </a:pPr>
            <a:endParaRPr sz="2800">
              <a:latin typeface="Calibri"/>
              <a:cs typeface="Calibri"/>
            </a:endParaRPr>
          </a:p>
          <a:p>
            <a:pPr>
              <a:lnSpc>
                <a:spcPct val="100000"/>
              </a:lnSpc>
              <a:buAutoNum type="arabicPeriod" startAt="7"/>
            </a:pPr>
            <a:endParaRPr sz="2450">
              <a:latin typeface="Calibri"/>
              <a:cs typeface="Calibri"/>
            </a:endParaRPr>
          </a:p>
          <a:p>
            <a:pPr marL="550545" indent="-538480">
              <a:lnSpc>
                <a:spcPct val="100000"/>
              </a:lnSpc>
              <a:buAutoNum type="arabicPeriod" startAt="7"/>
              <a:tabLst>
                <a:tab pos="551180" algn="l"/>
              </a:tabLst>
            </a:pPr>
            <a:r>
              <a:rPr sz="2800" b="1" spc="-5" dirty="0">
                <a:solidFill>
                  <a:srgbClr val="843B0C"/>
                </a:solidFill>
                <a:latin typeface="Calibri"/>
                <a:cs typeface="Calibri"/>
              </a:rPr>
              <a:t>Antivirüs</a:t>
            </a:r>
            <a:r>
              <a:rPr sz="2800" b="1" spc="10" dirty="0">
                <a:solidFill>
                  <a:srgbClr val="843B0C"/>
                </a:solidFill>
                <a:latin typeface="Calibri"/>
                <a:cs typeface="Calibri"/>
              </a:rPr>
              <a:t> </a:t>
            </a:r>
            <a:r>
              <a:rPr sz="2800" b="1" spc="-15" dirty="0">
                <a:solidFill>
                  <a:srgbClr val="843B0C"/>
                </a:solidFill>
                <a:latin typeface="Calibri"/>
                <a:cs typeface="Calibri"/>
              </a:rPr>
              <a:t>Programınızı</a:t>
            </a:r>
            <a:r>
              <a:rPr sz="2800" b="1" spc="15" dirty="0">
                <a:solidFill>
                  <a:srgbClr val="843B0C"/>
                </a:solidFill>
                <a:latin typeface="Calibri"/>
                <a:cs typeface="Calibri"/>
              </a:rPr>
              <a:t> </a:t>
            </a:r>
            <a:r>
              <a:rPr sz="2800" b="1" spc="-10" dirty="0">
                <a:solidFill>
                  <a:srgbClr val="843B0C"/>
                </a:solidFill>
                <a:latin typeface="Calibri"/>
                <a:cs typeface="Calibri"/>
              </a:rPr>
              <a:t>Güncel</a:t>
            </a:r>
            <a:r>
              <a:rPr sz="2800" b="1" spc="20" dirty="0">
                <a:solidFill>
                  <a:srgbClr val="843B0C"/>
                </a:solidFill>
                <a:latin typeface="Calibri"/>
                <a:cs typeface="Calibri"/>
              </a:rPr>
              <a:t> </a:t>
            </a:r>
            <a:r>
              <a:rPr sz="2800" b="1" spc="-35" dirty="0">
                <a:solidFill>
                  <a:srgbClr val="843B0C"/>
                </a:solidFill>
                <a:latin typeface="Calibri"/>
                <a:cs typeface="Calibri"/>
              </a:rPr>
              <a:t>Tutun</a:t>
            </a:r>
            <a:endParaRPr sz="2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2" cstate="print"/>
            <a:stretch>
              <a:fillRect/>
            </a:stretch>
          </p:blipFill>
          <p:spPr>
            <a:xfrm>
              <a:off x="2775204" y="0"/>
              <a:ext cx="6641592" cy="6857998"/>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3212" y="432816"/>
            <a:ext cx="10783824" cy="59923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980</Words>
  <Application>Microsoft Office PowerPoint</Application>
  <PresentationFormat>Özel</PresentationFormat>
  <Paragraphs>131</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Office Theme</vt:lpstr>
      <vt:lpstr>Slayt 1</vt:lpstr>
      <vt:lpstr>9 Şubat</vt:lpstr>
      <vt:lpstr>Güvenli İnternet Günü</vt:lpstr>
      <vt:lpstr>Slayt 4</vt:lpstr>
      <vt:lpstr>Slayt 5</vt:lpstr>
      <vt:lpstr>eGüvenlik İçin Öneriler</vt:lpstr>
      <vt:lpstr>Slayt 7</vt:lpstr>
      <vt:lpstr>Slayt 8</vt:lpstr>
      <vt:lpstr>Slayt 9</vt:lpstr>
      <vt:lpstr>Slayt 10</vt:lpstr>
      <vt:lpstr>Slayt 11</vt:lpstr>
      <vt:lpstr>Slayt 12</vt:lpstr>
      <vt:lpstr>https://internet.btk.gov.tr/</vt:lpstr>
      <vt:lpstr>Slayt 14</vt:lpstr>
      <vt:lpstr>Slayt 15</vt:lpstr>
      <vt:lpstr>Siber zorba olma. #FarkınaVar</vt:lpstr>
      <vt:lpstr>Slayt 17</vt:lpstr>
      <vt:lpstr>SİBER ZORBALIK</vt:lpstr>
      <vt:lpstr>Slayt 19</vt:lpstr>
      <vt:lpstr>Slayt 20</vt:lpstr>
      <vt:lpstr>Slayt 21</vt:lpstr>
      <vt:lpstr>Slayt 22</vt:lpstr>
      <vt:lpstr>Sanal Dolandırıcılığa Kaşı Alınacak Önlemler</vt:lpstr>
      <vt:lpstr>Slayt 24</vt:lpstr>
      <vt:lpstr>e-Güvenlik ile ilgili siteler</vt:lpstr>
      <vt:lpstr>Daha az kullanılan, benzersiz görüntüler nasıl bulunur? </vt:lpstr>
      <vt:lpstr>Slayt 27</vt:lpstr>
      <vt:lpstr>İnternet Kullanımında Çocuk ve Aile İlişkisi </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dc:creator>
  <cp:lastModifiedBy>Mustafa Acet</cp:lastModifiedBy>
  <cp:revision>3</cp:revision>
  <dcterms:created xsi:type="dcterms:W3CDTF">2024-03-07T10:54:36Z</dcterms:created>
  <dcterms:modified xsi:type="dcterms:W3CDTF">2024-03-07T11:20:50Z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2021-02-08T00:00:00Z</vt:filetime>
  </property>
  <property fmtid="{D5CDD505-2E9C-101B-9397-08002B2CF9AE}" pid="3" name="Creator">
    <vt:lpwstr>Microsoft® PowerPoint® 2016</vt:lpwstr>
  </property>
  <property fmtid="{D5CDD505-2E9C-101B-9397-08002B2CF9AE}" pid="4" name="LastSaved">
    <vt:filetime>2024-03-07T00:00:00Z</vt:filetime>
  </property>
</Properties>
</file>